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notesMasterIdLst>
    <p:notesMasterId r:id="rId64"/>
  </p:notesMasterIdLst>
  <p:handoutMasterIdLst>
    <p:handoutMasterId r:id="rId65"/>
  </p:handoutMasterIdLst>
  <p:sldIdLst>
    <p:sldId id="256" r:id="rId2"/>
    <p:sldId id="309" r:id="rId3"/>
    <p:sldId id="257" r:id="rId4"/>
    <p:sldId id="258" r:id="rId5"/>
    <p:sldId id="259" r:id="rId6"/>
    <p:sldId id="260" r:id="rId7"/>
    <p:sldId id="311" r:id="rId8"/>
    <p:sldId id="310" r:id="rId9"/>
    <p:sldId id="335" r:id="rId10"/>
    <p:sldId id="312" r:id="rId11"/>
    <p:sldId id="293" r:id="rId12"/>
    <p:sldId id="261" r:id="rId13"/>
    <p:sldId id="370" r:id="rId14"/>
    <p:sldId id="322" r:id="rId15"/>
    <p:sldId id="371" r:id="rId16"/>
    <p:sldId id="315" r:id="rId17"/>
    <p:sldId id="295" r:id="rId18"/>
    <p:sldId id="320" r:id="rId19"/>
    <p:sldId id="323" r:id="rId20"/>
    <p:sldId id="324" r:id="rId21"/>
    <p:sldId id="325" r:id="rId22"/>
    <p:sldId id="326" r:id="rId23"/>
    <p:sldId id="327" r:id="rId24"/>
    <p:sldId id="338" r:id="rId25"/>
    <p:sldId id="303" r:id="rId26"/>
    <p:sldId id="337" r:id="rId27"/>
    <p:sldId id="357" r:id="rId28"/>
    <p:sldId id="356" r:id="rId29"/>
    <p:sldId id="342" r:id="rId30"/>
    <p:sldId id="361" r:id="rId31"/>
    <p:sldId id="316" r:id="rId32"/>
    <p:sldId id="339" r:id="rId33"/>
    <p:sldId id="343" r:id="rId34"/>
    <p:sldId id="344" r:id="rId35"/>
    <p:sldId id="340" r:id="rId36"/>
    <p:sldId id="345" r:id="rId37"/>
    <p:sldId id="362" r:id="rId38"/>
    <p:sldId id="368" r:id="rId39"/>
    <p:sldId id="369" r:id="rId40"/>
    <p:sldId id="372" r:id="rId41"/>
    <p:sldId id="302" r:id="rId42"/>
    <p:sldId id="341" r:id="rId43"/>
    <p:sldId id="346" r:id="rId44"/>
    <p:sldId id="329" r:id="rId45"/>
    <p:sldId id="347" r:id="rId46"/>
    <p:sldId id="348" r:id="rId47"/>
    <p:sldId id="331" r:id="rId48"/>
    <p:sldId id="332" r:id="rId49"/>
    <p:sldId id="365" r:id="rId50"/>
    <p:sldId id="353" r:id="rId51"/>
    <p:sldId id="317" r:id="rId52"/>
    <p:sldId id="352" r:id="rId53"/>
    <p:sldId id="350" r:id="rId54"/>
    <p:sldId id="349" r:id="rId55"/>
    <p:sldId id="354" r:id="rId56"/>
    <p:sldId id="351" r:id="rId57"/>
    <p:sldId id="366" r:id="rId58"/>
    <p:sldId id="336" r:id="rId59"/>
    <p:sldId id="333" r:id="rId60"/>
    <p:sldId id="334" r:id="rId61"/>
    <p:sldId id="281" r:id="rId62"/>
    <p:sldId id="271" r:id="rId6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A7CF4B-E18C-4C45-9D06-B477E5EC4DBE}" v="1588" dt="2021-11-02T02:05:20.825"/>
    <p1510:client id="{D20116FC-0F70-1C44-A540-0E6665356B1E}" v="116" dt="2021-11-02T01:51:39.4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13" autoAdjust="0"/>
    <p:restoredTop sz="59014"/>
  </p:normalViewPr>
  <p:slideViewPr>
    <p:cSldViewPr snapToGrid="0">
      <p:cViewPr varScale="1">
        <p:scale>
          <a:sx n="48" d="100"/>
          <a:sy n="48" d="100"/>
        </p:scale>
        <p:origin x="192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A9F197-DE40-40E2-9450-4619EB3D789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8F50CEF-6F38-408A-89EA-1DD5BD3BAB5B}">
      <dgm:prSet/>
      <dgm:spPr/>
      <dgm:t>
        <a:bodyPr/>
        <a:lstStyle/>
        <a:p>
          <a:r>
            <a:rPr lang="en-US" dirty="0"/>
            <a:t>SQL Overview</a:t>
          </a:r>
        </a:p>
      </dgm:t>
    </dgm:pt>
    <dgm:pt modelId="{BA51229B-70E4-42C6-B924-2039C4FD642B}" type="parTrans" cxnId="{E4423AFB-2CF9-4484-959C-80277FAB0392}">
      <dgm:prSet/>
      <dgm:spPr/>
      <dgm:t>
        <a:bodyPr/>
        <a:lstStyle/>
        <a:p>
          <a:endParaRPr lang="en-US"/>
        </a:p>
      </dgm:t>
    </dgm:pt>
    <dgm:pt modelId="{3E1AF31D-4D25-4B2D-AB46-999D4FB95C22}" type="sibTrans" cxnId="{E4423AFB-2CF9-4484-959C-80277FAB0392}">
      <dgm:prSet/>
      <dgm:spPr/>
      <dgm:t>
        <a:bodyPr/>
        <a:lstStyle/>
        <a:p>
          <a:endParaRPr lang="en-US"/>
        </a:p>
      </dgm:t>
    </dgm:pt>
    <dgm:pt modelId="{1236E2AF-DD24-43B9-BCBD-15E68B94B451}">
      <dgm:prSet/>
      <dgm:spPr/>
      <dgm:t>
        <a:bodyPr/>
        <a:lstStyle/>
        <a:p>
          <a:r>
            <a:rPr lang="en-US" dirty="0"/>
            <a:t>Relational Databases				</a:t>
          </a:r>
        </a:p>
      </dgm:t>
    </dgm:pt>
    <dgm:pt modelId="{E924DCE7-F87C-4D62-BACD-7C11908FC2CF}" type="parTrans" cxnId="{58939A9C-0E55-4485-81C7-9E56D82989C2}">
      <dgm:prSet/>
      <dgm:spPr/>
      <dgm:t>
        <a:bodyPr/>
        <a:lstStyle/>
        <a:p>
          <a:endParaRPr lang="en-US"/>
        </a:p>
      </dgm:t>
    </dgm:pt>
    <dgm:pt modelId="{2221D332-1A3D-4522-B801-24AA202A06F1}" type="sibTrans" cxnId="{58939A9C-0E55-4485-81C7-9E56D82989C2}">
      <dgm:prSet/>
      <dgm:spPr/>
      <dgm:t>
        <a:bodyPr/>
        <a:lstStyle/>
        <a:p>
          <a:endParaRPr lang="en-US"/>
        </a:p>
      </dgm:t>
    </dgm:pt>
    <dgm:pt modelId="{8D095A56-0FBB-4932-8B9D-87DDFBF947E4}">
      <dgm:prSet/>
      <dgm:spPr/>
      <dgm:t>
        <a:bodyPr/>
        <a:lstStyle/>
        <a:p>
          <a:r>
            <a:rPr lang="en-US" dirty="0"/>
            <a:t>Databases</a:t>
          </a:r>
        </a:p>
      </dgm:t>
    </dgm:pt>
    <dgm:pt modelId="{031EFA70-A7AF-4987-B508-E3CDC5899745}" type="parTrans" cxnId="{16BD3FB0-2299-4DE1-8C92-DCB6A72FCACD}">
      <dgm:prSet/>
      <dgm:spPr/>
      <dgm:t>
        <a:bodyPr/>
        <a:lstStyle/>
        <a:p>
          <a:endParaRPr lang="en-US"/>
        </a:p>
      </dgm:t>
    </dgm:pt>
    <dgm:pt modelId="{38FC0C31-44A6-4F32-9DE6-9D366C0E42B9}" type="sibTrans" cxnId="{16BD3FB0-2299-4DE1-8C92-DCB6A72FCACD}">
      <dgm:prSet/>
      <dgm:spPr/>
      <dgm:t>
        <a:bodyPr/>
        <a:lstStyle/>
        <a:p>
          <a:endParaRPr lang="en-US"/>
        </a:p>
      </dgm:t>
    </dgm:pt>
    <dgm:pt modelId="{9A73AFFF-7FEC-4C5D-901B-72E596773E2F}">
      <dgm:prSet/>
      <dgm:spPr/>
      <dgm:t>
        <a:bodyPr/>
        <a:lstStyle/>
        <a:p>
          <a:r>
            <a:rPr lang="en-US" dirty="0"/>
            <a:t>Basics SQL Commands Hands-on</a:t>
          </a:r>
        </a:p>
      </dgm:t>
    </dgm:pt>
    <dgm:pt modelId="{DC4F075B-104E-42D6-B738-9AA33BDCE4C1}" type="parTrans" cxnId="{CC5FC394-6FD8-456B-80D0-821E407AF3DB}">
      <dgm:prSet/>
      <dgm:spPr/>
      <dgm:t>
        <a:bodyPr/>
        <a:lstStyle/>
        <a:p>
          <a:endParaRPr lang="en-US"/>
        </a:p>
      </dgm:t>
    </dgm:pt>
    <dgm:pt modelId="{6961C888-5475-463F-AFE5-DDE4273837D9}" type="sibTrans" cxnId="{CC5FC394-6FD8-456B-80D0-821E407AF3DB}">
      <dgm:prSet/>
      <dgm:spPr/>
      <dgm:t>
        <a:bodyPr/>
        <a:lstStyle/>
        <a:p>
          <a:endParaRPr lang="en-US"/>
        </a:p>
      </dgm:t>
    </dgm:pt>
    <dgm:pt modelId="{5D82AA14-609C-43AB-9780-F3B90639FD2E}">
      <dgm:prSet/>
      <dgm:spPr/>
      <dgm:t>
        <a:bodyPr/>
        <a:lstStyle/>
        <a:p>
          <a:r>
            <a:rPr lang="en-US" dirty="0"/>
            <a:t>Resources</a:t>
          </a:r>
        </a:p>
      </dgm:t>
    </dgm:pt>
    <dgm:pt modelId="{4F1FC0CB-DCC5-4D8E-B222-D112403A5CD3}" type="parTrans" cxnId="{636474DD-85BE-4148-9005-314B2D8C1109}">
      <dgm:prSet/>
      <dgm:spPr/>
      <dgm:t>
        <a:bodyPr/>
        <a:lstStyle/>
        <a:p>
          <a:endParaRPr lang="en-US"/>
        </a:p>
      </dgm:t>
    </dgm:pt>
    <dgm:pt modelId="{AB4514FD-21BB-4854-887B-5DFAC4C157BC}" type="sibTrans" cxnId="{636474DD-85BE-4148-9005-314B2D8C1109}">
      <dgm:prSet/>
      <dgm:spPr/>
      <dgm:t>
        <a:bodyPr/>
        <a:lstStyle/>
        <a:p>
          <a:endParaRPr lang="en-US"/>
        </a:p>
      </dgm:t>
    </dgm:pt>
    <dgm:pt modelId="{5B1812BF-317D-4498-9093-1DB172B0FE40}">
      <dgm:prSet/>
      <dgm:spPr/>
      <dgm:t>
        <a:bodyPr/>
        <a:lstStyle/>
        <a:p>
          <a:r>
            <a:rPr lang="en-US" dirty="0"/>
            <a:t>SQL Database Query Difference</a:t>
          </a:r>
        </a:p>
      </dgm:t>
    </dgm:pt>
    <dgm:pt modelId="{633D0618-2003-4590-B7A2-AD03EB7B528C}" type="parTrans" cxnId="{F4B35E12-C6FC-4794-B223-822C477D0B82}">
      <dgm:prSet/>
      <dgm:spPr/>
      <dgm:t>
        <a:bodyPr/>
        <a:lstStyle/>
        <a:p>
          <a:endParaRPr lang="en-US"/>
        </a:p>
      </dgm:t>
    </dgm:pt>
    <dgm:pt modelId="{93C648DE-C20B-4D29-8635-5B1B153FE24D}" type="sibTrans" cxnId="{F4B35E12-C6FC-4794-B223-822C477D0B82}">
      <dgm:prSet/>
      <dgm:spPr/>
      <dgm:t>
        <a:bodyPr/>
        <a:lstStyle/>
        <a:p>
          <a:endParaRPr lang="en-US"/>
        </a:p>
      </dgm:t>
    </dgm:pt>
    <dgm:pt modelId="{C5549C8F-CFB3-4E03-A127-BC91A8136CBB}">
      <dgm:prSet/>
      <dgm:spPr/>
      <dgm:t>
        <a:bodyPr/>
        <a:lstStyle/>
        <a:p>
          <a:r>
            <a:rPr lang="en-US" dirty="0"/>
            <a:t>Operation Order			</a:t>
          </a:r>
        </a:p>
      </dgm:t>
    </dgm:pt>
    <dgm:pt modelId="{F41D916D-87F2-4B35-81FB-EBE2615318A4}" type="parTrans" cxnId="{110A065A-74F0-42CE-9FA0-D5960380D228}">
      <dgm:prSet/>
      <dgm:spPr/>
      <dgm:t>
        <a:bodyPr/>
        <a:lstStyle/>
        <a:p>
          <a:endParaRPr lang="en-US"/>
        </a:p>
      </dgm:t>
    </dgm:pt>
    <dgm:pt modelId="{5B439A15-5A09-4EF2-B4F9-7CC9DFA0DEF2}" type="sibTrans" cxnId="{110A065A-74F0-42CE-9FA0-D5960380D228}">
      <dgm:prSet/>
      <dgm:spPr/>
      <dgm:t>
        <a:bodyPr/>
        <a:lstStyle/>
        <a:p>
          <a:endParaRPr lang="en-US"/>
        </a:p>
      </dgm:t>
    </dgm:pt>
    <dgm:pt modelId="{79B90CAF-CF60-490D-83EF-9A4AEEDD6E7B}">
      <dgm:prSet/>
      <dgm:spPr/>
      <dgm:t>
        <a:bodyPr/>
        <a:lstStyle/>
        <a:p>
          <a:r>
            <a:rPr lang="en-US" dirty="0"/>
            <a:t>Contact Info				</a:t>
          </a:r>
        </a:p>
      </dgm:t>
    </dgm:pt>
    <dgm:pt modelId="{A3A3BF23-5BC1-4566-AED0-C699482F3EAC}" type="parTrans" cxnId="{61FD0C43-92FB-4150-B70A-2D09EB24E028}">
      <dgm:prSet/>
      <dgm:spPr/>
      <dgm:t>
        <a:bodyPr/>
        <a:lstStyle/>
        <a:p>
          <a:endParaRPr lang="en-US"/>
        </a:p>
      </dgm:t>
    </dgm:pt>
    <dgm:pt modelId="{DAB43711-4A44-49D2-BAD8-32DB1AE885B8}" type="sibTrans" cxnId="{61FD0C43-92FB-4150-B70A-2D09EB24E028}">
      <dgm:prSet/>
      <dgm:spPr/>
      <dgm:t>
        <a:bodyPr/>
        <a:lstStyle/>
        <a:p>
          <a:endParaRPr lang="en-US"/>
        </a:p>
      </dgm:t>
    </dgm:pt>
    <dgm:pt modelId="{455324FB-3FE0-49BA-B14D-6384D6CDE89C}">
      <dgm:prSet/>
      <dgm:spPr/>
      <dgm:t>
        <a:bodyPr/>
        <a:lstStyle/>
        <a:p>
          <a:r>
            <a:rPr lang="en-US" dirty="0"/>
            <a:t>Basic SQL Statements	</a:t>
          </a:r>
        </a:p>
      </dgm:t>
    </dgm:pt>
    <dgm:pt modelId="{8E5E6AEB-15A1-45B6-BD13-27FB903334C1}" type="parTrans" cxnId="{AFCBAA86-34B8-4A2C-88EF-9F1FAAD1EF6C}">
      <dgm:prSet/>
      <dgm:spPr/>
      <dgm:t>
        <a:bodyPr/>
        <a:lstStyle/>
        <a:p>
          <a:endParaRPr lang="en-US"/>
        </a:p>
      </dgm:t>
    </dgm:pt>
    <dgm:pt modelId="{39A88F21-C09E-40AC-80B5-CAFE95E94752}" type="sibTrans" cxnId="{AFCBAA86-34B8-4A2C-88EF-9F1FAAD1EF6C}">
      <dgm:prSet/>
      <dgm:spPr/>
      <dgm:t>
        <a:bodyPr/>
        <a:lstStyle/>
        <a:p>
          <a:endParaRPr lang="en-US"/>
        </a:p>
      </dgm:t>
    </dgm:pt>
    <dgm:pt modelId="{2B6E818D-ABC5-4B42-8112-EE302C355E93}" type="pres">
      <dgm:prSet presAssocID="{62A9F197-DE40-40E2-9450-4619EB3D789C}" presName="vert0" presStyleCnt="0">
        <dgm:presLayoutVars>
          <dgm:dir/>
          <dgm:animOne val="branch"/>
          <dgm:animLvl val="lvl"/>
        </dgm:presLayoutVars>
      </dgm:prSet>
      <dgm:spPr/>
    </dgm:pt>
    <dgm:pt modelId="{B39B93A7-D0C9-4ADB-801F-B24B3DDFCF33}" type="pres">
      <dgm:prSet presAssocID="{98F50CEF-6F38-408A-89EA-1DD5BD3BAB5B}" presName="thickLine" presStyleLbl="alignNode1" presStyleIdx="0" presStyleCnt="9"/>
      <dgm:spPr/>
    </dgm:pt>
    <dgm:pt modelId="{21CEE1BD-5E79-4246-88A5-A9C564E23122}" type="pres">
      <dgm:prSet presAssocID="{98F50CEF-6F38-408A-89EA-1DD5BD3BAB5B}" presName="horz1" presStyleCnt="0"/>
      <dgm:spPr/>
    </dgm:pt>
    <dgm:pt modelId="{87F4DAF1-DB49-412B-8D5A-A18A50115E11}" type="pres">
      <dgm:prSet presAssocID="{98F50CEF-6F38-408A-89EA-1DD5BD3BAB5B}" presName="tx1" presStyleLbl="revTx" presStyleIdx="0" presStyleCnt="9"/>
      <dgm:spPr/>
    </dgm:pt>
    <dgm:pt modelId="{F3B9C108-17EC-45FD-85C0-E8B5F5B04FF6}" type="pres">
      <dgm:prSet presAssocID="{98F50CEF-6F38-408A-89EA-1DD5BD3BAB5B}" presName="vert1" presStyleCnt="0"/>
      <dgm:spPr/>
    </dgm:pt>
    <dgm:pt modelId="{2BD3EFB8-F18E-42E7-A17F-3F948A348072}" type="pres">
      <dgm:prSet presAssocID="{1236E2AF-DD24-43B9-BCBD-15E68B94B451}" presName="thickLine" presStyleLbl="alignNode1" presStyleIdx="1" presStyleCnt="9"/>
      <dgm:spPr/>
    </dgm:pt>
    <dgm:pt modelId="{894D1A18-A8AA-4522-B5E5-3147F133DA69}" type="pres">
      <dgm:prSet presAssocID="{1236E2AF-DD24-43B9-BCBD-15E68B94B451}" presName="horz1" presStyleCnt="0"/>
      <dgm:spPr/>
    </dgm:pt>
    <dgm:pt modelId="{2AA2FBB7-28D1-40EB-AD6C-1C71F6CE6B3C}" type="pres">
      <dgm:prSet presAssocID="{1236E2AF-DD24-43B9-BCBD-15E68B94B451}" presName="tx1" presStyleLbl="revTx" presStyleIdx="1" presStyleCnt="9"/>
      <dgm:spPr/>
    </dgm:pt>
    <dgm:pt modelId="{A69C313D-3AA2-4F0D-A457-BFB23AF52E94}" type="pres">
      <dgm:prSet presAssocID="{1236E2AF-DD24-43B9-BCBD-15E68B94B451}" presName="vert1" presStyleCnt="0"/>
      <dgm:spPr/>
    </dgm:pt>
    <dgm:pt modelId="{424220C1-A9C7-4193-AAC1-6FA6FD9CD95E}" type="pres">
      <dgm:prSet presAssocID="{8D095A56-0FBB-4932-8B9D-87DDFBF947E4}" presName="thickLine" presStyleLbl="alignNode1" presStyleIdx="2" presStyleCnt="9"/>
      <dgm:spPr/>
    </dgm:pt>
    <dgm:pt modelId="{3DF63EA7-AF03-4099-8404-824ED768011C}" type="pres">
      <dgm:prSet presAssocID="{8D095A56-0FBB-4932-8B9D-87DDFBF947E4}" presName="horz1" presStyleCnt="0"/>
      <dgm:spPr/>
    </dgm:pt>
    <dgm:pt modelId="{733FA510-D743-4AFE-99EA-770A3E6D9ACF}" type="pres">
      <dgm:prSet presAssocID="{8D095A56-0FBB-4932-8B9D-87DDFBF947E4}" presName="tx1" presStyleLbl="revTx" presStyleIdx="2" presStyleCnt="9"/>
      <dgm:spPr/>
    </dgm:pt>
    <dgm:pt modelId="{D53E5CB7-9613-46DA-A9DA-298DF2C73815}" type="pres">
      <dgm:prSet presAssocID="{8D095A56-0FBB-4932-8B9D-87DDFBF947E4}" presName="vert1" presStyleCnt="0"/>
      <dgm:spPr/>
    </dgm:pt>
    <dgm:pt modelId="{80DC437B-F17D-4821-BED8-659B59C6ED93}" type="pres">
      <dgm:prSet presAssocID="{455324FB-3FE0-49BA-B14D-6384D6CDE89C}" presName="thickLine" presStyleLbl="alignNode1" presStyleIdx="3" presStyleCnt="9"/>
      <dgm:spPr/>
    </dgm:pt>
    <dgm:pt modelId="{FDDCC6FE-11D3-45AA-9651-420A5EEC8977}" type="pres">
      <dgm:prSet presAssocID="{455324FB-3FE0-49BA-B14D-6384D6CDE89C}" presName="horz1" presStyleCnt="0"/>
      <dgm:spPr/>
    </dgm:pt>
    <dgm:pt modelId="{15138E20-1FFE-4B7A-ABCC-758BA6601790}" type="pres">
      <dgm:prSet presAssocID="{455324FB-3FE0-49BA-B14D-6384D6CDE89C}" presName="tx1" presStyleLbl="revTx" presStyleIdx="3" presStyleCnt="9"/>
      <dgm:spPr/>
    </dgm:pt>
    <dgm:pt modelId="{3DD44833-B790-4ABF-AB90-487C0F8C24AA}" type="pres">
      <dgm:prSet presAssocID="{455324FB-3FE0-49BA-B14D-6384D6CDE89C}" presName="vert1" presStyleCnt="0"/>
      <dgm:spPr/>
    </dgm:pt>
    <dgm:pt modelId="{3B277159-251F-4C9B-8FCC-48297A68C335}" type="pres">
      <dgm:prSet presAssocID="{5B1812BF-317D-4498-9093-1DB172B0FE40}" presName="thickLine" presStyleLbl="alignNode1" presStyleIdx="4" presStyleCnt="9"/>
      <dgm:spPr/>
    </dgm:pt>
    <dgm:pt modelId="{0663AB76-8AF9-4C89-8BD4-72A0FC0126AE}" type="pres">
      <dgm:prSet presAssocID="{5B1812BF-317D-4498-9093-1DB172B0FE40}" presName="horz1" presStyleCnt="0"/>
      <dgm:spPr/>
    </dgm:pt>
    <dgm:pt modelId="{9096F544-3C6A-469B-AAFE-099CAC268480}" type="pres">
      <dgm:prSet presAssocID="{5B1812BF-317D-4498-9093-1DB172B0FE40}" presName="tx1" presStyleLbl="revTx" presStyleIdx="4" presStyleCnt="9"/>
      <dgm:spPr/>
    </dgm:pt>
    <dgm:pt modelId="{7ED33233-383A-4664-BAD6-139CBC4D465B}" type="pres">
      <dgm:prSet presAssocID="{5B1812BF-317D-4498-9093-1DB172B0FE40}" presName="vert1" presStyleCnt="0"/>
      <dgm:spPr/>
    </dgm:pt>
    <dgm:pt modelId="{FA9F053C-1044-460E-96D0-F51CEFC558EE}" type="pres">
      <dgm:prSet presAssocID="{9A73AFFF-7FEC-4C5D-901B-72E596773E2F}" presName="thickLine" presStyleLbl="alignNode1" presStyleIdx="5" presStyleCnt="9"/>
      <dgm:spPr/>
    </dgm:pt>
    <dgm:pt modelId="{0C98C0CB-971C-42FE-BEEB-7D017FF54996}" type="pres">
      <dgm:prSet presAssocID="{9A73AFFF-7FEC-4C5D-901B-72E596773E2F}" presName="horz1" presStyleCnt="0"/>
      <dgm:spPr/>
    </dgm:pt>
    <dgm:pt modelId="{4B49CDF9-C227-40B8-B77A-96D67E01C2DA}" type="pres">
      <dgm:prSet presAssocID="{9A73AFFF-7FEC-4C5D-901B-72E596773E2F}" presName="tx1" presStyleLbl="revTx" presStyleIdx="5" presStyleCnt="9"/>
      <dgm:spPr/>
    </dgm:pt>
    <dgm:pt modelId="{7E9B747F-65A8-4146-A33A-0135990C39F6}" type="pres">
      <dgm:prSet presAssocID="{9A73AFFF-7FEC-4C5D-901B-72E596773E2F}" presName="vert1" presStyleCnt="0"/>
      <dgm:spPr/>
    </dgm:pt>
    <dgm:pt modelId="{2F4A7A3F-64CE-4050-93B0-1604D7C7141C}" type="pres">
      <dgm:prSet presAssocID="{C5549C8F-CFB3-4E03-A127-BC91A8136CBB}" presName="thickLine" presStyleLbl="alignNode1" presStyleIdx="6" presStyleCnt="9"/>
      <dgm:spPr/>
    </dgm:pt>
    <dgm:pt modelId="{AA2A9EE9-BC20-4A4C-95D5-0FF526F3B011}" type="pres">
      <dgm:prSet presAssocID="{C5549C8F-CFB3-4E03-A127-BC91A8136CBB}" presName="horz1" presStyleCnt="0"/>
      <dgm:spPr/>
    </dgm:pt>
    <dgm:pt modelId="{8B697B10-352D-48C5-9A81-BDB854B4D3DF}" type="pres">
      <dgm:prSet presAssocID="{C5549C8F-CFB3-4E03-A127-BC91A8136CBB}" presName="tx1" presStyleLbl="revTx" presStyleIdx="6" presStyleCnt="9"/>
      <dgm:spPr/>
    </dgm:pt>
    <dgm:pt modelId="{12415A9B-C927-402A-ACE7-F5E9DF813990}" type="pres">
      <dgm:prSet presAssocID="{C5549C8F-CFB3-4E03-A127-BC91A8136CBB}" presName="vert1" presStyleCnt="0"/>
      <dgm:spPr/>
    </dgm:pt>
    <dgm:pt modelId="{7A169D07-AAA1-4D4D-8C19-90A6DE9128F5}" type="pres">
      <dgm:prSet presAssocID="{5D82AA14-609C-43AB-9780-F3B90639FD2E}" presName="thickLine" presStyleLbl="alignNode1" presStyleIdx="7" presStyleCnt="9"/>
      <dgm:spPr/>
    </dgm:pt>
    <dgm:pt modelId="{018D4E78-CCE6-4383-8352-7E57538776BD}" type="pres">
      <dgm:prSet presAssocID="{5D82AA14-609C-43AB-9780-F3B90639FD2E}" presName="horz1" presStyleCnt="0"/>
      <dgm:spPr/>
    </dgm:pt>
    <dgm:pt modelId="{D1A315DA-C399-46AD-AAB4-FB8CEAC504D3}" type="pres">
      <dgm:prSet presAssocID="{5D82AA14-609C-43AB-9780-F3B90639FD2E}" presName="tx1" presStyleLbl="revTx" presStyleIdx="7" presStyleCnt="9"/>
      <dgm:spPr/>
    </dgm:pt>
    <dgm:pt modelId="{24FB93AB-AA60-469F-9F14-06FF249F006F}" type="pres">
      <dgm:prSet presAssocID="{5D82AA14-609C-43AB-9780-F3B90639FD2E}" presName="vert1" presStyleCnt="0"/>
      <dgm:spPr/>
    </dgm:pt>
    <dgm:pt modelId="{201BAC8E-705C-4A83-AEE9-9B6D5B6210D2}" type="pres">
      <dgm:prSet presAssocID="{79B90CAF-CF60-490D-83EF-9A4AEEDD6E7B}" presName="thickLine" presStyleLbl="alignNode1" presStyleIdx="8" presStyleCnt="9"/>
      <dgm:spPr/>
    </dgm:pt>
    <dgm:pt modelId="{F4E12BAF-076C-4007-96E8-5887B9824D24}" type="pres">
      <dgm:prSet presAssocID="{79B90CAF-CF60-490D-83EF-9A4AEEDD6E7B}" presName="horz1" presStyleCnt="0"/>
      <dgm:spPr/>
    </dgm:pt>
    <dgm:pt modelId="{212515F2-F297-4B58-A070-1DBE2A568C9D}" type="pres">
      <dgm:prSet presAssocID="{79B90CAF-CF60-490D-83EF-9A4AEEDD6E7B}" presName="tx1" presStyleLbl="revTx" presStyleIdx="8" presStyleCnt="9"/>
      <dgm:spPr/>
    </dgm:pt>
    <dgm:pt modelId="{098F86D9-8C37-4AFA-B266-CC23C02E369C}" type="pres">
      <dgm:prSet presAssocID="{79B90CAF-CF60-490D-83EF-9A4AEEDD6E7B}" presName="vert1" presStyleCnt="0"/>
      <dgm:spPr/>
    </dgm:pt>
  </dgm:ptLst>
  <dgm:cxnLst>
    <dgm:cxn modelId="{F4B35E12-C6FC-4794-B223-822C477D0B82}" srcId="{62A9F197-DE40-40E2-9450-4619EB3D789C}" destId="{5B1812BF-317D-4498-9093-1DB172B0FE40}" srcOrd="4" destOrd="0" parTransId="{633D0618-2003-4590-B7A2-AD03EB7B528C}" sibTransId="{93C648DE-C20B-4D29-8635-5B1B153FE24D}"/>
    <dgm:cxn modelId="{C7968913-6340-482B-9835-C7157D40CD4F}" type="presOf" srcId="{79B90CAF-CF60-490D-83EF-9A4AEEDD6E7B}" destId="{212515F2-F297-4B58-A070-1DBE2A568C9D}" srcOrd="0" destOrd="0" presId="urn:microsoft.com/office/officeart/2008/layout/LinedList"/>
    <dgm:cxn modelId="{3293BE19-E260-4A22-949A-5AD388E2EC69}" type="presOf" srcId="{5B1812BF-317D-4498-9093-1DB172B0FE40}" destId="{9096F544-3C6A-469B-AAFE-099CAC268480}" srcOrd="0" destOrd="0" presId="urn:microsoft.com/office/officeart/2008/layout/LinedList"/>
    <dgm:cxn modelId="{983FBD1C-91B5-4E9F-8E57-BA94F363DDE9}" type="presOf" srcId="{455324FB-3FE0-49BA-B14D-6384D6CDE89C}" destId="{15138E20-1FFE-4B7A-ABCC-758BA6601790}" srcOrd="0" destOrd="0" presId="urn:microsoft.com/office/officeart/2008/layout/LinedList"/>
    <dgm:cxn modelId="{86A7CA2B-CBA1-4AA0-BE5D-F6BF8A219BC9}" type="presOf" srcId="{C5549C8F-CFB3-4E03-A127-BC91A8136CBB}" destId="{8B697B10-352D-48C5-9A81-BDB854B4D3DF}" srcOrd="0" destOrd="0" presId="urn:microsoft.com/office/officeart/2008/layout/LinedList"/>
    <dgm:cxn modelId="{98045A34-7027-491D-8249-E46D13A1DB78}" type="presOf" srcId="{62A9F197-DE40-40E2-9450-4619EB3D789C}" destId="{2B6E818D-ABC5-4B42-8112-EE302C355E93}" srcOrd="0" destOrd="0" presId="urn:microsoft.com/office/officeart/2008/layout/LinedList"/>
    <dgm:cxn modelId="{61FD0C43-92FB-4150-B70A-2D09EB24E028}" srcId="{62A9F197-DE40-40E2-9450-4619EB3D789C}" destId="{79B90CAF-CF60-490D-83EF-9A4AEEDD6E7B}" srcOrd="8" destOrd="0" parTransId="{A3A3BF23-5BC1-4566-AED0-C699482F3EAC}" sibTransId="{DAB43711-4A44-49D2-BAD8-32DB1AE885B8}"/>
    <dgm:cxn modelId="{4D807843-6787-4960-B180-A1DD130251C6}" type="presOf" srcId="{98F50CEF-6F38-408A-89EA-1DD5BD3BAB5B}" destId="{87F4DAF1-DB49-412B-8D5A-A18A50115E11}" srcOrd="0" destOrd="0" presId="urn:microsoft.com/office/officeart/2008/layout/LinedList"/>
    <dgm:cxn modelId="{110A065A-74F0-42CE-9FA0-D5960380D228}" srcId="{62A9F197-DE40-40E2-9450-4619EB3D789C}" destId="{C5549C8F-CFB3-4E03-A127-BC91A8136CBB}" srcOrd="6" destOrd="0" parTransId="{F41D916D-87F2-4B35-81FB-EBE2615318A4}" sibTransId="{5B439A15-5A09-4EF2-B4F9-7CC9DFA0DEF2}"/>
    <dgm:cxn modelId="{911E276E-233D-4961-ABE5-B22A4E067DF4}" type="presOf" srcId="{5D82AA14-609C-43AB-9780-F3B90639FD2E}" destId="{D1A315DA-C399-46AD-AAB4-FB8CEAC504D3}" srcOrd="0" destOrd="0" presId="urn:microsoft.com/office/officeart/2008/layout/LinedList"/>
    <dgm:cxn modelId="{4AD32D7B-10ED-49A3-8F98-3869ED1EA6D9}" type="presOf" srcId="{8D095A56-0FBB-4932-8B9D-87DDFBF947E4}" destId="{733FA510-D743-4AFE-99EA-770A3E6D9ACF}" srcOrd="0" destOrd="0" presId="urn:microsoft.com/office/officeart/2008/layout/LinedList"/>
    <dgm:cxn modelId="{AFCBAA86-34B8-4A2C-88EF-9F1FAAD1EF6C}" srcId="{62A9F197-DE40-40E2-9450-4619EB3D789C}" destId="{455324FB-3FE0-49BA-B14D-6384D6CDE89C}" srcOrd="3" destOrd="0" parTransId="{8E5E6AEB-15A1-45B6-BD13-27FB903334C1}" sibTransId="{39A88F21-C09E-40AC-80B5-CAFE95E94752}"/>
    <dgm:cxn modelId="{CC5FC394-6FD8-456B-80D0-821E407AF3DB}" srcId="{62A9F197-DE40-40E2-9450-4619EB3D789C}" destId="{9A73AFFF-7FEC-4C5D-901B-72E596773E2F}" srcOrd="5" destOrd="0" parTransId="{DC4F075B-104E-42D6-B738-9AA33BDCE4C1}" sibTransId="{6961C888-5475-463F-AFE5-DDE4273837D9}"/>
    <dgm:cxn modelId="{58939A9C-0E55-4485-81C7-9E56D82989C2}" srcId="{62A9F197-DE40-40E2-9450-4619EB3D789C}" destId="{1236E2AF-DD24-43B9-BCBD-15E68B94B451}" srcOrd="1" destOrd="0" parTransId="{E924DCE7-F87C-4D62-BACD-7C11908FC2CF}" sibTransId="{2221D332-1A3D-4522-B801-24AA202A06F1}"/>
    <dgm:cxn modelId="{16BD3FB0-2299-4DE1-8C92-DCB6A72FCACD}" srcId="{62A9F197-DE40-40E2-9450-4619EB3D789C}" destId="{8D095A56-0FBB-4932-8B9D-87DDFBF947E4}" srcOrd="2" destOrd="0" parTransId="{031EFA70-A7AF-4987-B508-E3CDC5899745}" sibTransId="{38FC0C31-44A6-4F32-9DE6-9D366C0E42B9}"/>
    <dgm:cxn modelId="{BA1BE8D8-F682-4F96-9349-471E6AF522D6}" type="presOf" srcId="{9A73AFFF-7FEC-4C5D-901B-72E596773E2F}" destId="{4B49CDF9-C227-40B8-B77A-96D67E01C2DA}" srcOrd="0" destOrd="0" presId="urn:microsoft.com/office/officeart/2008/layout/LinedList"/>
    <dgm:cxn modelId="{636474DD-85BE-4148-9005-314B2D8C1109}" srcId="{62A9F197-DE40-40E2-9450-4619EB3D789C}" destId="{5D82AA14-609C-43AB-9780-F3B90639FD2E}" srcOrd="7" destOrd="0" parTransId="{4F1FC0CB-DCC5-4D8E-B222-D112403A5CD3}" sibTransId="{AB4514FD-21BB-4854-887B-5DFAC4C157BC}"/>
    <dgm:cxn modelId="{482401E9-84CC-4502-B264-4DE0DFC6B20C}" type="presOf" srcId="{1236E2AF-DD24-43B9-BCBD-15E68B94B451}" destId="{2AA2FBB7-28D1-40EB-AD6C-1C71F6CE6B3C}" srcOrd="0" destOrd="0" presId="urn:microsoft.com/office/officeart/2008/layout/LinedList"/>
    <dgm:cxn modelId="{E4423AFB-2CF9-4484-959C-80277FAB0392}" srcId="{62A9F197-DE40-40E2-9450-4619EB3D789C}" destId="{98F50CEF-6F38-408A-89EA-1DD5BD3BAB5B}" srcOrd="0" destOrd="0" parTransId="{BA51229B-70E4-42C6-B924-2039C4FD642B}" sibTransId="{3E1AF31D-4D25-4B2D-AB46-999D4FB95C22}"/>
    <dgm:cxn modelId="{A10BBD16-E7E1-4CA5-A689-ED2769C3B4B9}" type="presParOf" srcId="{2B6E818D-ABC5-4B42-8112-EE302C355E93}" destId="{B39B93A7-D0C9-4ADB-801F-B24B3DDFCF33}" srcOrd="0" destOrd="0" presId="urn:microsoft.com/office/officeart/2008/layout/LinedList"/>
    <dgm:cxn modelId="{046E6CAB-3B64-4EDA-945C-B75932538968}" type="presParOf" srcId="{2B6E818D-ABC5-4B42-8112-EE302C355E93}" destId="{21CEE1BD-5E79-4246-88A5-A9C564E23122}" srcOrd="1" destOrd="0" presId="urn:microsoft.com/office/officeart/2008/layout/LinedList"/>
    <dgm:cxn modelId="{A50EB3B3-115A-41B5-A316-D87B173FE68F}" type="presParOf" srcId="{21CEE1BD-5E79-4246-88A5-A9C564E23122}" destId="{87F4DAF1-DB49-412B-8D5A-A18A50115E11}" srcOrd="0" destOrd="0" presId="urn:microsoft.com/office/officeart/2008/layout/LinedList"/>
    <dgm:cxn modelId="{BC388451-EA7F-4E9B-A389-DA9171A97DA5}" type="presParOf" srcId="{21CEE1BD-5E79-4246-88A5-A9C564E23122}" destId="{F3B9C108-17EC-45FD-85C0-E8B5F5B04FF6}" srcOrd="1" destOrd="0" presId="urn:microsoft.com/office/officeart/2008/layout/LinedList"/>
    <dgm:cxn modelId="{B21754D7-9F0D-4FD1-B209-C7BA9FF99722}" type="presParOf" srcId="{2B6E818D-ABC5-4B42-8112-EE302C355E93}" destId="{2BD3EFB8-F18E-42E7-A17F-3F948A348072}" srcOrd="2" destOrd="0" presId="urn:microsoft.com/office/officeart/2008/layout/LinedList"/>
    <dgm:cxn modelId="{8BBEC74B-A937-4E52-8C1D-C1A1289E4047}" type="presParOf" srcId="{2B6E818D-ABC5-4B42-8112-EE302C355E93}" destId="{894D1A18-A8AA-4522-B5E5-3147F133DA69}" srcOrd="3" destOrd="0" presId="urn:microsoft.com/office/officeart/2008/layout/LinedList"/>
    <dgm:cxn modelId="{5532026D-40BA-4782-B1F7-35C3DD57E611}" type="presParOf" srcId="{894D1A18-A8AA-4522-B5E5-3147F133DA69}" destId="{2AA2FBB7-28D1-40EB-AD6C-1C71F6CE6B3C}" srcOrd="0" destOrd="0" presId="urn:microsoft.com/office/officeart/2008/layout/LinedList"/>
    <dgm:cxn modelId="{81B2B8D9-E5E5-4763-AC03-4BB7C12DE27B}" type="presParOf" srcId="{894D1A18-A8AA-4522-B5E5-3147F133DA69}" destId="{A69C313D-3AA2-4F0D-A457-BFB23AF52E94}" srcOrd="1" destOrd="0" presId="urn:microsoft.com/office/officeart/2008/layout/LinedList"/>
    <dgm:cxn modelId="{746EB1FF-1951-4BCE-B9A3-5A3397ECC043}" type="presParOf" srcId="{2B6E818D-ABC5-4B42-8112-EE302C355E93}" destId="{424220C1-A9C7-4193-AAC1-6FA6FD9CD95E}" srcOrd="4" destOrd="0" presId="urn:microsoft.com/office/officeart/2008/layout/LinedList"/>
    <dgm:cxn modelId="{FDF948F5-945E-48DA-A413-0626D8421973}" type="presParOf" srcId="{2B6E818D-ABC5-4B42-8112-EE302C355E93}" destId="{3DF63EA7-AF03-4099-8404-824ED768011C}" srcOrd="5" destOrd="0" presId="urn:microsoft.com/office/officeart/2008/layout/LinedList"/>
    <dgm:cxn modelId="{E1260E0F-E18C-4934-B3A1-F05E07160F4C}" type="presParOf" srcId="{3DF63EA7-AF03-4099-8404-824ED768011C}" destId="{733FA510-D743-4AFE-99EA-770A3E6D9ACF}" srcOrd="0" destOrd="0" presId="urn:microsoft.com/office/officeart/2008/layout/LinedList"/>
    <dgm:cxn modelId="{CC4B7A08-DE96-482D-B330-15E5FC032335}" type="presParOf" srcId="{3DF63EA7-AF03-4099-8404-824ED768011C}" destId="{D53E5CB7-9613-46DA-A9DA-298DF2C73815}" srcOrd="1" destOrd="0" presId="urn:microsoft.com/office/officeart/2008/layout/LinedList"/>
    <dgm:cxn modelId="{09E51D77-26EA-4D0F-A89C-34EDCA2358E3}" type="presParOf" srcId="{2B6E818D-ABC5-4B42-8112-EE302C355E93}" destId="{80DC437B-F17D-4821-BED8-659B59C6ED93}" srcOrd="6" destOrd="0" presId="urn:microsoft.com/office/officeart/2008/layout/LinedList"/>
    <dgm:cxn modelId="{8719F49E-2E94-4DDF-A0C5-98FD1EFA8A19}" type="presParOf" srcId="{2B6E818D-ABC5-4B42-8112-EE302C355E93}" destId="{FDDCC6FE-11D3-45AA-9651-420A5EEC8977}" srcOrd="7" destOrd="0" presId="urn:microsoft.com/office/officeart/2008/layout/LinedList"/>
    <dgm:cxn modelId="{BC680C39-C57F-4832-BD1C-4ED165C0670B}" type="presParOf" srcId="{FDDCC6FE-11D3-45AA-9651-420A5EEC8977}" destId="{15138E20-1FFE-4B7A-ABCC-758BA6601790}" srcOrd="0" destOrd="0" presId="urn:microsoft.com/office/officeart/2008/layout/LinedList"/>
    <dgm:cxn modelId="{289EACF6-A8F0-4E9C-B7A6-D12C97524D13}" type="presParOf" srcId="{FDDCC6FE-11D3-45AA-9651-420A5EEC8977}" destId="{3DD44833-B790-4ABF-AB90-487C0F8C24AA}" srcOrd="1" destOrd="0" presId="urn:microsoft.com/office/officeart/2008/layout/LinedList"/>
    <dgm:cxn modelId="{8098AE91-AC7C-4977-95B3-02803C7C7090}" type="presParOf" srcId="{2B6E818D-ABC5-4B42-8112-EE302C355E93}" destId="{3B277159-251F-4C9B-8FCC-48297A68C335}" srcOrd="8" destOrd="0" presId="urn:microsoft.com/office/officeart/2008/layout/LinedList"/>
    <dgm:cxn modelId="{DC600114-D7CD-4E4C-963F-A1DE9B22D48D}" type="presParOf" srcId="{2B6E818D-ABC5-4B42-8112-EE302C355E93}" destId="{0663AB76-8AF9-4C89-8BD4-72A0FC0126AE}" srcOrd="9" destOrd="0" presId="urn:microsoft.com/office/officeart/2008/layout/LinedList"/>
    <dgm:cxn modelId="{F6C9BFFC-5010-4C9F-AA83-491309449941}" type="presParOf" srcId="{0663AB76-8AF9-4C89-8BD4-72A0FC0126AE}" destId="{9096F544-3C6A-469B-AAFE-099CAC268480}" srcOrd="0" destOrd="0" presId="urn:microsoft.com/office/officeart/2008/layout/LinedList"/>
    <dgm:cxn modelId="{F8D08D77-0D5D-44E3-A5EC-88865F510A02}" type="presParOf" srcId="{0663AB76-8AF9-4C89-8BD4-72A0FC0126AE}" destId="{7ED33233-383A-4664-BAD6-139CBC4D465B}" srcOrd="1" destOrd="0" presId="urn:microsoft.com/office/officeart/2008/layout/LinedList"/>
    <dgm:cxn modelId="{A36B1830-218F-4855-B652-AEACCE6C79C8}" type="presParOf" srcId="{2B6E818D-ABC5-4B42-8112-EE302C355E93}" destId="{FA9F053C-1044-460E-96D0-F51CEFC558EE}" srcOrd="10" destOrd="0" presId="urn:microsoft.com/office/officeart/2008/layout/LinedList"/>
    <dgm:cxn modelId="{D2EFBC81-A795-4F2A-B93A-61E4A8A70420}" type="presParOf" srcId="{2B6E818D-ABC5-4B42-8112-EE302C355E93}" destId="{0C98C0CB-971C-42FE-BEEB-7D017FF54996}" srcOrd="11" destOrd="0" presId="urn:microsoft.com/office/officeart/2008/layout/LinedList"/>
    <dgm:cxn modelId="{A5368949-0F98-439C-8F2F-D5E35045FF3B}" type="presParOf" srcId="{0C98C0CB-971C-42FE-BEEB-7D017FF54996}" destId="{4B49CDF9-C227-40B8-B77A-96D67E01C2DA}" srcOrd="0" destOrd="0" presId="urn:microsoft.com/office/officeart/2008/layout/LinedList"/>
    <dgm:cxn modelId="{741F04A3-D590-4DC1-879D-6E7446ED6566}" type="presParOf" srcId="{0C98C0CB-971C-42FE-BEEB-7D017FF54996}" destId="{7E9B747F-65A8-4146-A33A-0135990C39F6}" srcOrd="1" destOrd="0" presId="urn:microsoft.com/office/officeart/2008/layout/LinedList"/>
    <dgm:cxn modelId="{EA48F4C1-4C70-425E-846D-32C821091CBA}" type="presParOf" srcId="{2B6E818D-ABC5-4B42-8112-EE302C355E93}" destId="{2F4A7A3F-64CE-4050-93B0-1604D7C7141C}" srcOrd="12" destOrd="0" presId="urn:microsoft.com/office/officeart/2008/layout/LinedList"/>
    <dgm:cxn modelId="{03069EBD-3A46-4D7E-AD89-11C974989A72}" type="presParOf" srcId="{2B6E818D-ABC5-4B42-8112-EE302C355E93}" destId="{AA2A9EE9-BC20-4A4C-95D5-0FF526F3B011}" srcOrd="13" destOrd="0" presId="urn:microsoft.com/office/officeart/2008/layout/LinedList"/>
    <dgm:cxn modelId="{0D49ABB1-1690-4971-BC08-5F86C1A4AA59}" type="presParOf" srcId="{AA2A9EE9-BC20-4A4C-95D5-0FF526F3B011}" destId="{8B697B10-352D-48C5-9A81-BDB854B4D3DF}" srcOrd="0" destOrd="0" presId="urn:microsoft.com/office/officeart/2008/layout/LinedList"/>
    <dgm:cxn modelId="{E370D93E-A113-46C2-A0A5-EC67A042D9E7}" type="presParOf" srcId="{AA2A9EE9-BC20-4A4C-95D5-0FF526F3B011}" destId="{12415A9B-C927-402A-ACE7-F5E9DF813990}" srcOrd="1" destOrd="0" presId="urn:microsoft.com/office/officeart/2008/layout/LinedList"/>
    <dgm:cxn modelId="{8E09C8EA-E708-47EB-B223-2F7C050F54C5}" type="presParOf" srcId="{2B6E818D-ABC5-4B42-8112-EE302C355E93}" destId="{7A169D07-AAA1-4D4D-8C19-90A6DE9128F5}" srcOrd="14" destOrd="0" presId="urn:microsoft.com/office/officeart/2008/layout/LinedList"/>
    <dgm:cxn modelId="{1F610719-FB52-4B12-A00E-FAE36E5F56C1}" type="presParOf" srcId="{2B6E818D-ABC5-4B42-8112-EE302C355E93}" destId="{018D4E78-CCE6-4383-8352-7E57538776BD}" srcOrd="15" destOrd="0" presId="urn:microsoft.com/office/officeart/2008/layout/LinedList"/>
    <dgm:cxn modelId="{5C3559C3-A0EB-45B5-88AB-C75E38937303}" type="presParOf" srcId="{018D4E78-CCE6-4383-8352-7E57538776BD}" destId="{D1A315DA-C399-46AD-AAB4-FB8CEAC504D3}" srcOrd="0" destOrd="0" presId="urn:microsoft.com/office/officeart/2008/layout/LinedList"/>
    <dgm:cxn modelId="{B913ECBE-A260-4F97-8859-332196C1DCBA}" type="presParOf" srcId="{018D4E78-CCE6-4383-8352-7E57538776BD}" destId="{24FB93AB-AA60-469F-9F14-06FF249F006F}" srcOrd="1" destOrd="0" presId="urn:microsoft.com/office/officeart/2008/layout/LinedList"/>
    <dgm:cxn modelId="{C4F5488D-75BB-46A2-B569-6FE74EADF606}" type="presParOf" srcId="{2B6E818D-ABC5-4B42-8112-EE302C355E93}" destId="{201BAC8E-705C-4A83-AEE9-9B6D5B6210D2}" srcOrd="16" destOrd="0" presId="urn:microsoft.com/office/officeart/2008/layout/LinedList"/>
    <dgm:cxn modelId="{176AF26E-CCBC-430C-A0A8-9D614F25CE40}" type="presParOf" srcId="{2B6E818D-ABC5-4B42-8112-EE302C355E93}" destId="{F4E12BAF-076C-4007-96E8-5887B9824D24}" srcOrd="17" destOrd="0" presId="urn:microsoft.com/office/officeart/2008/layout/LinedList"/>
    <dgm:cxn modelId="{08998AAE-DB87-41B0-9A71-F058D15CD316}" type="presParOf" srcId="{F4E12BAF-076C-4007-96E8-5887B9824D24}" destId="{212515F2-F297-4B58-A070-1DBE2A568C9D}" srcOrd="0" destOrd="0" presId="urn:microsoft.com/office/officeart/2008/layout/LinedList"/>
    <dgm:cxn modelId="{A2E509D2-25CC-4221-8480-FC245492070C}" type="presParOf" srcId="{F4E12BAF-076C-4007-96E8-5887B9824D24}" destId="{098F86D9-8C37-4AFA-B266-CC23C02E369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C1E936-3DA1-4663-9643-DF588AA5857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38F5AA87-B43B-43DF-917D-8E2144BC7FC8}">
      <dgm:prSet/>
      <dgm:spPr/>
      <dgm:t>
        <a:bodyPr/>
        <a:lstStyle/>
        <a:p>
          <a:r>
            <a:rPr lang="en-US"/>
            <a:t>See data</a:t>
          </a:r>
        </a:p>
      </dgm:t>
    </dgm:pt>
    <dgm:pt modelId="{A48AE914-9F9F-4581-A0C8-3D08967DBBB5}" type="parTrans" cxnId="{AE6D2565-7535-4D3E-8D2C-AA3EC8CF149F}">
      <dgm:prSet/>
      <dgm:spPr/>
      <dgm:t>
        <a:bodyPr/>
        <a:lstStyle/>
        <a:p>
          <a:endParaRPr lang="en-US"/>
        </a:p>
      </dgm:t>
    </dgm:pt>
    <dgm:pt modelId="{0DF8CCF0-5DAB-465B-8CF3-8467CE6C734D}" type="sibTrans" cxnId="{AE6D2565-7535-4D3E-8D2C-AA3EC8CF149F}">
      <dgm:prSet/>
      <dgm:spPr/>
      <dgm:t>
        <a:bodyPr/>
        <a:lstStyle/>
        <a:p>
          <a:endParaRPr lang="en-US"/>
        </a:p>
      </dgm:t>
    </dgm:pt>
    <dgm:pt modelId="{D8804A80-D33D-4EE5-AD4F-16883D4FB4CF}">
      <dgm:prSet/>
      <dgm:spPr/>
      <dgm:t>
        <a:bodyPr/>
        <a:lstStyle/>
        <a:p>
          <a:r>
            <a:rPr lang="en-US"/>
            <a:t>Relationship between data</a:t>
          </a:r>
        </a:p>
      </dgm:t>
    </dgm:pt>
    <dgm:pt modelId="{FC216755-7660-4B2C-9A37-43568D773795}" type="parTrans" cxnId="{2DBE3BE1-1C19-464B-A2C6-AFF78E73BF51}">
      <dgm:prSet/>
      <dgm:spPr/>
      <dgm:t>
        <a:bodyPr/>
        <a:lstStyle/>
        <a:p>
          <a:endParaRPr lang="en-US"/>
        </a:p>
      </dgm:t>
    </dgm:pt>
    <dgm:pt modelId="{B9E107AE-DF64-4C9A-BB14-36516AB58190}" type="sibTrans" cxnId="{2DBE3BE1-1C19-464B-A2C6-AFF78E73BF51}">
      <dgm:prSet/>
      <dgm:spPr/>
      <dgm:t>
        <a:bodyPr/>
        <a:lstStyle/>
        <a:p>
          <a:endParaRPr lang="en-US"/>
        </a:p>
      </dgm:t>
    </dgm:pt>
    <dgm:pt modelId="{33E11E27-5F00-4E9B-886B-871824F37113}">
      <dgm:prSet/>
      <dgm:spPr/>
      <dgm:t>
        <a:bodyPr/>
        <a:lstStyle/>
        <a:p>
          <a:r>
            <a:rPr lang="en-US"/>
            <a:t>Find any cell</a:t>
          </a:r>
        </a:p>
      </dgm:t>
    </dgm:pt>
    <dgm:pt modelId="{69DF95DC-9720-4A7E-B9B1-35BF828E9635}" type="parTrans" cxnId="{DA37E798-AFC3-431C-AD21-9EEB27E51636}">
      <dgm:prSet/>
      <dgm:spPr/>
      <dgm:t>
        <a:bodyPr/>
        <a:lstStyle/>
        <a:p>
          <a:endParaRPr lang="en-US"/>
        </a:p>
      </dgm:t>
    </dgm:pt>
    <dgm:pt modelId="{0E83DD25-CBAA-4895-81A9-D7A16F9F5B22}" type="sibTrans" cxnId="{DA37E798-AFC3-431C-AD21-9EEB27E51636}">
      <dgm:prSet/>
      <dgm:spPr/>
      <dgm:t>
        <a:bodyPr/>
        <a:lstStyle/>
        <a:p>
          <a:endParaRPr lang="en-US"/>
        </a:p>
      </dgm:t>
    </dgm:pt>
    <dgm:pt modelId="{37E5697B-480F-4C43-8C75-198DB6C45F79}">
      <dgm:prSet/>
      <dgm:spPr/>
      <dgm:t>
        <a:bodyPr/>
        <a:lstStyle/>
        <a:p>
          <a:r>
            <a:rPr lang="en-US"/>
            <a:t>Add data to cells</a:t>
          </a:r>
        </a:p>
      </dgm:t>
    </dgm:pt>
    <dgm:pt modelId="{51D51321-977E-44F2-99D9-D615A96101F5}" type="parTrans" cxnId="{4F54BD45-0BEA-4CD2-9040-BCCB686C49A8}">
      <dgm:prSet/>
      <dgm:spPr/>
      <dgm:t>
        <a:bodyPr/>
        <a:lstStyle/>
        <a:p>
          <a:endParaRPr lang="en-US"/>
        </a:p>
      </dgm:t>
    </dgm:pt>
    <dgm:pt modelId="{960ACE83-0D81-4F44-9770-4A098C6DD3E6}" type="sibTrans" cxnId="{4F54BD45-0BEA-4CD2-9040-BCCB686C49A8}">
      <dgm:prSet/>
      <dgm:spPr/>
      <dgm:t>
        <a:bodyPr/>
        <a:lstStyle/>
        <a:p>
          <a:endParaRPr lang="en-US"/>
        </a:p>
      </dgm:t>
    </dgm:pt>
    <dgm:pt modelId="{976B03D1-797C-4FDA-A439-4BB0B4FB52D4}">
      <dgm:prSet/>
      <dgm:spPr/>
      <dgm:t>
        <a:bodyPr/>
        <a:lstStyle/>
        <a:p>
          <a:r>
            <a:rPr lang="en-US"/>
            <a:t>To add order to information</a:t>
          </a:r>
        </a:p>
      </dgm:t>
    </dgm:pt>
    <dgm:pt modelId="{6E1BE939-02D5-4885-88B9-0EAC8895262F}" type="parTrans" cxnId="{82CDF91C-FA9F-4625-9932-3A2F4CA06A58}">
      <dgm:prSet/>
      <dgm:spPr/>
      <dgm:t>
        <a:bodyPr/>
        <a:lstStyle/>
        <a:p>
          <a:endParaRPr lang="en-US"/>
        </a:p>
      </dgm:t>
    </dgm:pt>
    <dgm:pt modelId="{47410CA5-04E7-4C30-A057-9CA42BFB8753}" type="sibTrans" cxnId="{82CDF91C-FA9F-4625-9932-3A2F4CA06A58}">
      <dgm:prSet/>
      <dgm:spPr/>
      <dgm:t>
        <a:bodyPr/>
        <a:lstStyle/>
        <a:p>
          <a:endParaRPr lang="en-US"/>
        </a:p>
      </dgm:t>
    </dgm:pt>
    <dgm:pt modelId="{5A52C943-19E1-48FD-AEA5-95B9FB3B70EC}" type="pres">
      <dgm:prSet presAssocID="{3AC1E936-3DA1-4663-9643-DF588AA58572}" presName="linear" presStyleCnt="0">
        <dgm:presLayoutVars>
          <dgm:animLvl val="lvl"/>
          <dgm:resizeHandles val="exact"/>
        </dgm:presLayoutVars>
      </dgm:prSet>
      <dgm:spPr/>
    </dgm:pt>
    <dgm:pt modelId="{CC60221B-3DEE-4323-B962-5881281975BD}" type="pres">
      <dgm:prSet presAssocID="{38F5AA87-B43B-43DF-917D-8E2144BC7FC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952209D0-87C4-4711-86C6-A27DB9915B4D}" type="pres">
      <dgm:prSet presAssocID="{0DF8CCF0-5DAB-465B-8CF3-8467CE6C734D}" presName="spacer" presStyleCnt="0"/>
      <dgm:spPr/>
    </dgm:pt>
    <dgm:pt modelId="{02A7DFC8-9D36-43D8-BC46-A5E9ED8361B7}" type="pres">
      <dgm:prSet presAssocID="{D8804A80-D33D-4EE5-AD4F-16883D4FB4C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A090F50-DCF7-4A10-BE37-6A06BCFCD627}" type="pres">
      <dgm:prSet presAssocID="{B9E107AE-DF64-4C9A-BB14-36516AB58190}" presName="spacer" presStyleCnt="0"/>
      <dgm:spPr/>
    </dgm:pt>
    <dgm:pt modelId="{DD9C0CF8-9427-4822-8568-F0261C04151C}" type="pres">
      <dgm:prSet presAssocID="{33E11E27-5F00-4E9B-886B-871824F3711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B3574B7-8A4D-41CC-89CD-117B53262122}" type="pres">
      <dgm:prSet presAssocID="{0E83DD25-CBAA-4895-81A9-D7A16F9F5B22}" presName="spacer" presStyleCnt="0"/>
      <dgm:spPr/>
    </dgm:pt>
    <dgm:pt modelId="{F0651EFD-DD03-4D2B-BA7D-929FFFBC6EFA}" type="pres">
      <dgm:prSet presAssocID="{37E5697B-480F-4C43-8C75-198DB6C45F7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AEDD115-E84C-4879-AF7E-FE291A2EB2EA}" type="pres">
      <dgm:prSet presAssocID="{960ACE83-0D81-4F44-9770-4A098C6DD3E6}" presName="spacer" presStyleCnt="0"/>
      <dgm:spPr/>
    </dgm:pt>
    <dgm:pt modelId="{17CC36A3-BA8B-4815-91B0-24DB4136B2C7}" type="pres">
      <dgm:prSet presAssocID="{976B03D1-797C-4FDA-A439-4BB0B4FB52D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2CDF91C-FA9F-4625-9932-3A2F4CA06A58}" srcId="{3AC1E936-3DA1-4663-9643-DF588AA58572}" destId="{976B03D1-797C-4FDA-A439-4BB0B4FB52D4}" srcOrd="4" destOrd="0" parTransId="{6E1BE939-02D5-4885-88B9-0EAC8895262F}" sibTransId="{47410CA5-04E7-4C30-A057-9CA42BFB8753}"/>
    <dgm:cxn modelId="{4F54BD45-0BEA-4CD2-9040-BCCB686C49A8}" srcId="{3AC1E936-3DA1-4663-9643-DF588AA58572}" destId="{37E5697B-480F-4C43-8C75-198DB6C45F79}" srcOrd="3" destOrd="0" parTransId="{51D51321-977E-44F2-99D9-D615A96101F5}" sibTransId="{960ACE83-0D81-4F44-9770-4A098C6DD3E6}"/>
    <dgm:cxn modelId="{AE6D2565-7535-4D3E-8D2C-AA3EC8CF149F}" srcId="{3AC1E936-3DA1-4663-9643-DF588AA58572}" destId="{38F5AA87-B43B-43DF-917D-8E2144BC7FC8}" srcOrd="0" destOrd="0" parTransId="{A48AE914-9F9F-4581-A0C8-3D08967DBBB5}" sibTransId="{0DF8CCF0-5DAB-465B-8CF3-8467CE6C734D}"/>
    <dgm:cxn modelId="{5520917A-F9CD-4821-B098-5DD02740A2DA}" type="presOf" srcId="{37E5697B-480F-4C43-8C75-198DB6C45F79}" destId="{F0651EFD-DD03-4D2B-BA7D-929FFFBC6EFA}" srcOrd="0" destOrd="0" presId="urn:microsoft.com/office/officeart/2005/8/layout/vList2"/>
    <dgm:cxn modelId="{5084EA7E-9ABF-4E81-A317-2CA728E6BD60}" type="presOf" srcId="{976B03D1-797C-4FDA-A439-4BB0B4FB52D4}" destId="{17CC36A3-BA8B-4815-91B0-24DB4136B2C7}" srcOrd="0" destOrd="0" presId="urn:microsoft.com/office/officeart/2005/8/layout/vList2"/>
    <dgm:cxn modelId="{9CF0728D-9CCC-43FB-B297-721A5ED4B3EE}" type="presOf" srcId="{3AC1E936-3DA1-4663-9643-DF588AA58572}" destId="{5A52C943-19E1-48FD-AEA5-95B9FB3B70EC}" srcOrd="0" destOrd="0" presId="urn:microsoft.com/office/officeart/2005/8/layout/vList2"/>
    <dgm:cxn modelId="{DA37E798-AFC3-431C-AD21-9EEB27E51636}" srcId="{3AC1E936-3DA1-4663-9643-DF588AA58572}" destId="{33E11E27-5F00-4E9B-886B-871824F37113}" srcOrd="2" destOrd="0" parTransId="{69DF95DC-9720-4A7E-B9B1-35BF828E9635}" sibTransId="{0E83DD25-CBAA-4895-81A9-D7A16F9F5B22}"/>
    <dgm:cxn modelId="{FDC250B2-1EDF-41A4-AA33-A49745206597}" type="presOf" srcId="{D8804A80-D33D-4EE5-AD4F-16883D4FB4CF}" destId="{02A7DFC8-9D36-43D8-BC46-A5E9ED8361B7}" srcOrd="0" destOrd="0" presId="urn:microsoft.com/office/officeart/2005/8/layout/vList2"/>
    <dgm:cxn modelId="{F91079B5-DCB8-4A7D-A2B2-6324867ED031}" type="presOf" srcId="{38F5AA87-B43B-43DF-917D-8E2144BC7FC8}" destId="{CC60221B-3DEE-4323-B962-5881281975BD}" srcOrd="0" destOrd="0" presId="urn:microsoft.com/office/officeart/2005/8/layout/vList2"/>
    <dgm:cxn modelId="{2DBE3BE1-1C19-464B-A2C6-AFF78E73BF51}" srcId="{3AC1E936-3DA1-4663-9643-DF588AA58572}" destId="{D8804A80-D33D-4EE5-AD4F-16883D4FB4CF}" srcOrd="1" destOrd="0" parTransId="{FC216755-7660-4B2C-9A37-43568D773795}" sibTransId="{B9E107AE-DF64-4C9A-BB14-36516AB58190}"/>
    <dgm:cxn modelId="{704A52ED-DE92-49B9-932E-DF5B182202C8}" type="presOf" srcId="{33E11E27-5F00-4E9B-886B-871824F37113}" destId="{DD9C0CF8-9427-4822-8568-F0261C04151C}" srcOrd="0" destOrd="0" presId="urn:microsoft.com/office/officeart/2005/8/layout/vList2"/>
    <dgm:cxn modelId="{C24BBDC4-BF6D-4449-AF3B-DEF62710BCEB}" type="presParOf" srcId="{5A52C943-19E1-48FD-AEA5-95B9FB3B70EC}" destId="{CC60221B-3DEE-4323-B962-5881281975BD}" srcOrd="0" destOrd="0" presId="urn:microsoft.com/office/officeart/2005/8/layout/vList2"/>
    <dgm:cxn modelId="{4B2B3E3E-6D1E-4EAB-A24E-DB8B6F0D8542}" type="presParOf" srcId="{5A52C943-19E1-48FD-AEA5-95B9FB3B70EC}" destId="{952209D0-87C4-4711-86C6-A27DB9915B4D}" srcOrd="1" destOrd="0" presId="urn:microsoft.com/office/officeart/2005/8/layout/vList2"/>
    <dgm:cxn modelId="{C152F219-3425-49EB-BAEF-529730A11D26}" type="presParOf" srcId="{5A52C943-19E1-48FD-AEA5-95B9FB3B70EC}" destId="{02A7DFC8-9D36-43D8-BC46-A5E9ED8361B7}" srcOrd="2" destOrd="0" presId="urn:microsoft.com/office/officeart/2005/8/layout/vList2"/>
    <dgm:cxn modelId="{4E347393-3D52-4268-AE51-9CC7DF83D83D}" type="presParOf" srcId="{5A52C943-19E1-48FD-AEA5-95B9FB3B70EC}" destId="{5A090F50-DCF7-4A10-BE37-6A06BCFCD627}" srcOrd="3" destOrd="0" presId="urn:microsoft.com/office/officeart/2005/8/layout/vList2"/>
    <dgm:cxn modelId="{3DEDFC40-8E22-481F-A914-8F943AFFBC7D}" type="presParOf" srcId="{5A52C943-19E1-48FD-AEA5-95B9FB3B70EC}" destId="{DD9C0CF8-9427-4822-8568-F0261C04151C}" srcOrd="4" destOrd="0" presId="urn:microsoft.com/office/officeart/2005/8/layout/vList2"/>
    <dgm:cxn modelId="{AA00318F-41CC-4452-8D7A-7124A3C01099}" type="presParOf" srcId="{5A52C943-19E1-48FD-AEA5-95B9FB3B70EC}" destId="{FB3574B7-8A4D-41CC-89CD-117B53262122}" srcOrd="5" destOrd="0" presId="urn:microsoft.com/office/officeart/2005/8/layout/vList2"/>
    <dgm:cxn modelId="{F5B29B5F-02A7-46FE-955E-C75566F57A70}" type="presParOf" srcId="{5A52C943-19E1-48FD-AEA5-95B9FB3B70EC}" destId="{F0651EFD-DD03-4D2B-BA7D-929FFFBC6EFA}" srcOrd="6" destOrd="0" presId="urn:microsoft.com/office/officeart/2005/8/layout/vList2"/>
    <dgm:cxn modelId="{F3FCA23B-DBDB-4F3C-B61C-6B6844EAAEE8}" type="presParOf" srcId="{5A52C943-19E1-48FD-AEA5-95B9FB3B70EC}" destId="{DAEDD115-E84C-4879-AF7E-FE291A2EB2EA}" srcOrd="7" destOrd="0" presId="urn:microsoft.com/office/officeart/2005/8/layout/vList2"/>
    <dgm:cxn modelId="{4D5FC6C2-4CB7-408B-BFC9-7130A169F378}" type="presParOf" srcId="{5A52C943-19E1-48FD-AEA5-95B9FB3B70EC}" destId="{17CC36A3-BA8B-4815-91B0-24DB4136B2C7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178F21F-291A-4CE9-B14B-6FB8C6A3180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25215AF-DCA6-447B-8892-10B6154B6F9E}">
      <dgm:prSet/>
      <dgm:spPr/>
      <dgm:t>
        <a:bodyPr/>
        <a:lstStyle/>
        <a:p>
          <a:r>
            <a:rPr lang="en-US"/>
            <a:t>Structured Query Language</a:t>
          </a:r>
        </a:p>
      </dgm:t>
    </dgm:pt>
    <dgm:pt modelId="{2ADC95F2-273E-45CC-9804-C2ADC4BFE7C3}" type="parTrans" cxnId="{DE0D6E38-1E71-45FE-9B23-E096D3F6364A}">
      <dgm:prSet/>
      <dgm:spPr/>
      <dgm:t>
        <a:bodyPr/>
        <a:lstStyle/>
        <a:p>
          <a:endParaRPr lang="en-US"/>
        </a:p>
      </dgm:t>
    </dgm:pt>
    <dgm:pt modelId="{881A5112-F914-461D-ABDD-7858A1D20676}" type="sibTrans" cxnId="{DE0D6E38-1E71-45FE-9B23-E096D3F6364A}">
      <dgm:prSet/>
      <dgm:spPr/>
      <dgm:t>
        <a:bodyPr/>
        <a:lstStyle/>
        <a:p>
          <a:endParaRPr lang="en-US"/>
        </a:p>
      </dgm:t>
    </dgm:pt>
    <dgm:pt modelId="{0BC5A91B-DDBA-45EC-8830-3265196FE334}">
      <dgm:prSet/>
      <dgm:spPr/>
      <dgm:t>
        <a:bodyPr/>
        <a:lstStyle/>
        <a:p>
          <a:r>
            <a:rPr lang="en-US"/>
            <a:t>Crud: create, read, update, delete</a:t>
          </a:r>
        </a:p>
      </dgm:t>
    </dgm:pt>
    <dgm:pt modelId="{E5FA20D3-4F78-479B-BFE7-1C045FAD7EB0}" type="parTrans" cxnId="{65D8EBF6-ACB1-4B74-8456-2FD390157D26}">
      <dgm:prSet/>
      <dgm:spPr/>
      <dgm:t>
        <a:bodyPr/>
        <a:lstStyle/>
        <a:p>
          <a:endParaRPr lang="en-US"/>
        </a:p>
      </dgm:t>
    </dgm:pt>
    <dgm:pt modelId="{817942E9-59FC-491B-A7B3-38C994BED2AB}" type="sibTrans" cxnId="{65D8EBF6-ACB1-4B74-8456-2FD390157D26}">
      <dgm:prSet/>
      <dgm:spPr/>
      <dgm:t>
        <a:bodyPr/>
        <a:lstStyle/>
        <a:p>
          <a:endParaRPr lang="en-US"/>
        </a:p>
      </dgm:t>
    </dgm:pt>
    <dgm:pt modelId="{6BD80E0C-45F1-4166-9B6E-9AB7E786DCAE}">
      <dgm:prSet/>
      <dgm:spPr/>
      <dgm:t>
        <a:bodyPr/>
        <a:lstStyle/>
        <a:p>
          <a:r>
            <a:rPr lang="en-US"/>
            <a:t>Create databases and tables</a:t>
          </a:r>
        </a:p>
      </dgm:t>
    </dgm:pt>
    <dgm:pt modelId="{2C283A86-860C-4D17-9231-FED3351B753B}" type="parTrans" cxnId="{4B6BD119-6F2C-4C75-B04B-D9AD0C6059FC}">
      <dgm:prSet/>
      <dgm:spPr/>
      <dgm:t>
        <a:bodyPr/>
        <a:lstStyle/>
        <a:p>
          <a:endParaRPr lang="en-US"/>
        </a:p>
      </dgm:t>
    </dgm:pt>
    <dgm:pt modelId="{A386FF7F-D5BB-4D76-943B-3B4D1DFB7C44}" type="sibTrans" cxnId="{4B6BD119-6F2C-4C75-B04B-D9AD0C6059FC}">
      <dgm:prSet/>
      <dgm:spPr/>
      <dgm:t>
        <a:bodyPr/>
        <a:lstStyle/>
        <a:p>
          <a:endParaRPr lang="en-US"/>
        </a:p>
      </dgm:t>
    </dgm:pt>
    <dgm:pt modelId="{711ABBE0-5BB8-44A3-831D-B460E202A639}">
      <dgm:prSet/>
      <dgm:spPr/>
      <dgm:t>
        <a:bodyPr/>
        <a:lstStyle/>
        <a:p>
          <a:r>
            <a:rPr lang="en-US"/>
            <a:t>Look at specific data</a:t>
          </a:r>
        </a:p>
      </dgm:t>
    </dgm:pt>
    <dgm:pt modelId="{78FEABF4-57F5-4CA9-BB24-8A89B47DC20A}" type="parTrans" cxnId="{C8AAC101-E073-4BCC-9172-282E88EA64C9}">
      <dgm:prSet/>
      <dgm:spPr/>
      <dgm:t>
        <a:bodyPr/>
        <a:lstStyle/>
        <a:p>
          <a:endParaRPr lang="en-US"/>
        </a:p>
      </dgm:t>
    </dgm:pt>
    <dgm:pt modelId="{2AA6831B-CEE5-4C0E-96E5-9258FB44CBBD}" type="sibTrans" cxnId="{C8AAC101-E073-4BCC-9172-282E88EA64C9}">
      <dgm:prSet/>
      <dgm:spPr/>
      <dgm:t>
        <a:bodyPr/>
        <a:lstStyle/>
        <a:p>
          <a:endParaRPr lang="en-US"/>
        </a:p>
      </dgm:t>
    </dgm:pt>
    <dgm:pt modelId="{1D59FAF3-51F2-4722-9116-5B7993CFD6D8}">
      <dgm:prSet/>
      <dgm:spPr/>
      <dgm:t>
        <a:bodyPr/>
        <a:lstStyle/>
        <a:p>
          <a:r>
            <a:rPr lang="en-US"/>
            <a:t>Make changes to data and remove data</a:t>
          </a:r>
        </a:p>
      </dgm:t>
    </dgm:pt>
    <dgm:pt modelId="{6B78882F-A5E1-4F38-95DB-34474D13C668}" type="parTrans" cxnId="{BC4A76A9-8AC3-49BD-B50B-4EEE8B65F1AA}">
      <dgm:prSet/>
      <dgm:spPr/>
      <dgm:t>
        <a:bodyPr/>
        <a:lstStyle/>
        <a:p>
          <a:endParaRPr lang="en-US"/>
        </a:p>
      </dgm:t>
    </dgm:pt>
    <dgm:pt modelId="{799132C9-CB19-4BD6-BE4D-05810A103A6B}" type="sibTrans" cxnId="{BC4A76A9-8AC3-49BD-B50B-4EEE8B65F1AA}">
      <dgm:prSet/>
      <dgm:spPr/>
      <dgm:t>
        <a:bodyPr/>
        <a:lstStyle/>
        <a:p>
          <a:endParaRPr lang="en-US"/>
        </a:p>
      </dgm:t>
    </dgm:pt>
    <dgm:pt modelId="{C9CE4137-C640-4991-AC0E-3F0D84FC7F15}">
      <dgm:prSet/>
      <dgm:spPr/>
      <dgm:t>
        <a:bodyPr/>
        <a:lstStyle/>
        <a:p>
          <a:r>
            <a:rPr lang="en-US"/>
            <a:t>And more (level 2)</a:t>
          </a:r>
        </a:p>
      </dgm:t>
    </dgm:pt>
    <dgm:pt modelId="{CA498284-FD5A-4DB4-AC97-0A306D968CEB}" type="parTrans" cxnId="{578E8C9B-1182-47BE-AFC2-94F8F0D1EBF2}">
      <dgm:prSet/>
      <dgm:spPr/>
      <dgm:t>
        <a:bodyPr/>
        <a:lstStyle/>
        <a:p>
          <a:endParaRPr lang="en-US"/>
        </a:p>
      </dgm:t>
    </dgm:pt>
    <dgm:pt modelId="{BEC59B1A-139D-484B-9DEB-2C4216E68C61}" type="sibTrans" cxnId="{578E8C9B-1182-47BE-AFC2-94F8F0D1EBF2}">
      <dgm:prSet/>
      <dgm:spPr/>
      <dgm:t>
        <a:bodyPr/>
        <a:lstStyle/>
        <a:p>
          <a:endParaRPr lang="en-US"/>
        </a:p>
      </dgm:t>
    </dgm:pt>
    <dgm:pt modelId="{3AFB885B-4D3E-4937-842B-0405424AC3F5}" type="pres">
      <dgm:prSet presAssocID="{B178F21F-291A-4CE9-B14B-6FB8C6A31800}" presName="linear" presStyleCnt="0">
        <dgm:presLayoutVars>
          <dgm:animLvl val="lvl"/>
          <dgm:resizeHandles val="exact"/>
        </dgm:presLayoutVars>
      </dgm:prSet>
      <dgm:spPr/>
    </dgm:pt>
    <dgm:pt modelId="{0A5A8A3B-94E9-43DA-B8A6-EDEDEBD0C8B8}" type="pres">
      <dgm:prSet presAssocID="{E25215AF-DCA6-447B-8892-10B6154B6F9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960CAA6-1C45-4CE8-8F01-80DB8C3F1122}" type="pres">
      <dgm:prSet presAssocID="{881A5112-F914-461D-ABDD-7858A1D20676}" presName="spacer" presStyleCnt="0"/>
      <dgm:spPr/>
    </dgm:pt>
    <dgm:pt modelId="{5CBA4D76-2414-496D-BF13-1B653F31E475}" type="pres">
      <dgm:prSet presAssocID="{0BC5A91B-DDBA-45EC-8830-3265196FE33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22E2396-6C8A-430D-8876-FE75FC749FE0}" type="pres">
      <dgm:prSet presAssocID="{0BC5A91B-DDBA-45EC-8830-3265196FE33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8AAC101-E073-4BCC-9172-282E88EA64C9}" srcId="{0BC5A91B-DDBA-45EC-8830-3265196FE334}" destId="{711ABBE0-5BB8-44A3-831D-B460E202A639}" srcOrd="1" destOrd="0" parTransId="{78FEABF4-57F5-4CA9-BB24-8A89B47DC20A}" sibTransId="{2AA6831B-CEE5-4C0E-96E5-9258FB44CBBD}"/>
    <dgm:cxn modelId="{FC294119-423B-43F0-A02D-B857FC62D2AE}" type="presOf" srcId="{6BD80E0C-45F1-4166-9B6E-9AB7E786DCAE}" destId="{C22E2396-6C8A-430D-8876-FE75FC749FE0}" srcOrd="0" destOrd="0" presId="urn:microsoft.com/office/officeart/2005/8/layout/vList2"/>
    <dgm:cxn modelId="{4B6BD119-6F2C-4C75-B04B-D9AD0C6059FC}" srcId="{0BC5A91B-DDBA-45EC-8830-3265196FE334}" destId="{6BD80E0C-45F1-4166-9B6E-9AB7E786DCAE}" srcOrd="0" destOrd="0" parTransId="{2C283A86-860C-4D17-9231-FED3351B753B}" sibTransId="{A386FF7F-D5BB-4D76-943B-3B4D1DFB7C44}"/>
    <dgm:cxn modelId="{B566B51D-51A3-4F20-9897-9AD3E89AF304}" type="presOf" srcId="{711ABBE0-5BB8-44A3-831D-B460E202A639}" destId="{C22E2396-6C8A-430D-8876-FE75FC749FE0}" srcOrd="0" destOrd="1" presId="urn:microsoft.com/office/officeart/2005/8/layout/vList2"/>
    <dgm:cxn modelId="{74880F1E-BDB5-4499-B7B1-C49B97AE77BC}" type="presOf" srcId="{0BC5A91B-DDBA-45EC-8830-3265196FE334}" destId="{5CBA4D76-2414-496D-BF13-1B653F31E475}" srcOrd="0" destOrd="0" presId="urn:microsoft.com/office/officeart/2005/8/layout/vList2"/>
    <dgm:cxn modelId="{DE0D6E38-1E71-45FE-9B23-E096D3F6364A}" srcId="{B178F21F-291A-4CE9-B14B-6FB8C6A31800}" destId="{E25215AF-DCA6-447B-8892-10B6154B6F9E}" srcOrd="0" destOrd="0" parTransId="{2ADC95F2-273E-45CC-9804-C2ADC4BFE7C3}" sibTransId="{881A5112-F914-461D-ABDD-7858A1D20676}"/>
    <dgm:cxn modelId="{3C0B4979-5645-48E8-9F3B-7A1AC8C8DCE2}" type="presOf" srcId="{1D59FAF3-51F2-4722-9116-5B7993CFD6D8}" destId="{C22E2396-6C8A-430D-8876-FE75FC749FE0}" srcOrd="0" destOrd="2" presId="urn:microsoft.com/office/officeart/2005/8/layout/vList2"/>
    <dgm:cxn modelId="{578E8C9B-1182-47BE-AFC2-94F8F0D1EBF2}" srcId="{0BC5A91B-DDBA-45EC-8830-3265196FE334}" destId="{C9CE4137-C640-4991-AC0E-3F0D84FC7F15}" srcOrd="3" destOrd="0" parTransId="{CA498284-FD5A-4DB4-AC97-0A306D968CEB}" sibTransId="{BEC59B1A-139D-484B-9DEB-2C4216E68C61}"/>
    <dgm:cxn modelId="{BC4A76A9-8AC3-49BD-B50B-4EEE8B65F1AA}" srcId="{0BC5A91B-DDBA-45EC-8830-3265196FE334}" destId="{1D59FAF3-51F2-4722-9116-5B7993CFD6D8}" srcOrd="2" destOrd="0" parTransId="{6B78882F-A5E1-4F38-95DB-34474D13C668}" sibTransId="{799132C9-CB19-4BD6-BE4D-05810A103A6B}"/>
    <dgm:cxn modelId="{2F1FE0AE-74C6-4476-997D-5E0CAD01F3C5}" type="presOf" srcId="{B178F21F-291A-4CE9-B14B-6FB8C6A31800}" destId="{3AFB885B-4D3E-4937-842B-0405424AC3F5}" srcOrd="0" destOrd="0" presId="urn:microsoft.com/office/officeart/2005/8/layout/vList2"/>
    <dgm:cxn modelId="{358833C1-6BAB-446A-B6A8-EB43BD8AD36F}" type="presOf" srcId="{E25215AF-DCA6-447B-8892-10B6154B6F9E}" destId="{0A5A8A3B-94E9-43DA-B8A6-EDEDEBD0C8B8}" srcOrd="0" destOrd="0" presId="urn:microsoft.com/office/officeart/2005/8/layout/vList2"/>
    <dgm:cxn modelId="{B5A462E2-F603-4BF1-BEF9-68FB6496ED90}" type="presOf" srcId="{C9CE4137-C640-4991-AC0E-3F0D84FC7F15}" destId="{C22E2396-6C8A-430D-8876-FE75FC749FE0}" srcOrd="0" destOrd="3" presId="urn:microsoft.com/office/officeart/2005/8/layout/vList2"/>
    <dgm:cxn modelId="{65D8EBF6-ACB1-4B74-8456-2FD390157D26}" srcId="{B178F21F-291A-4CE9-B14B-6FB8C6A31800}" destId="{0BC5A91B-DDBA-45EC-8830-3265196FE334}" srcOrd="1" destOrd="0" parTransId="{E5FA20D3-4F78-479B-BFE7-1C045FAD7EB0}" sibTransId="{817942E9-59FC-491B-A7B3-38C994BED2AB}"/>
    <dgm:cxn modelId="{DDFC1816-D1A1-400B-8AF9-3369F2BD9E04}" type="presParOf" srcId="{3AFB885B-4D3E-4937-842B-0405424AC3F5}" destId="{0A5A8A3B-94E9-43DA-B8A6-EDEDEBD0C8B8}" srcOrd="0" destOrd="0" presId="urn:microsoft.com/office/officeart/2005/8/layout/vList2"/>
    <dgm:cxn modelId="{E25BD898-8280-4F99-B5E1-EE520F93E47C}" type="presParOf" srcId="{3AFB885B-4D3E-4937-842B-0405424AC3F5}" destId="{8960CAA6-1C45-4CE8-8F01-80DB8C3F1122}" srcOrd="1" destOrd="0" presId="urn:microsoft.com/office/officeart/2005/8/layout/vList2"/>
    <dgm:cxn modelId="{EBA0C45E-82CF-4929-9D4B-E9F3EF4A692D}" type="presParOf" srcId="{3AFB885B-4D3E-4937-842B-0405424AC3F5}" destId="{5CBA4D76-2414-496D-BF13-1B653F31E475}" srcOrd="2" destOrd="0" presId="urn:microsoft.com/office/officeart/2005/8/layout/vList2"/>
    <dgm:cxn modelId="{48738FE1-4452-4E62-BD2F-D708EBAC9B21}" type="presParOf" srcId="{3AFB885B-4D3E-4937-842B-0405424AC3F5}" destId="{C22E2396-6C8A-430D-8876-FE75FC749FE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61A46AC-D462-44F0-9CAD-7D588524A51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EFE4327-411A-45CC-9030-2E45476E5EF4}">
      <dgm:prSet/>
      <dgm:spPr/>
      <dgm:t>
        <a:bodyPr/>
        <a:lstStyle/>
        <a:p>
          <a:r>
            <a:rPr lang="en-US"/>
            <a:t>A collection of tables</a:t>
          </a:r>
        </a:p>
      </dgm:t>
    </dgm:pt>
    <dgm:pt modelId="{6EC4071B-2BBD-4969-A185-2A892DE4CF27}" type="parTrans" cxnId="{732B9FB0-C2C6-42C2-8EA1-A2804C4C386C}">
      <dgm:prSet/>
      <dgm:spPr/>
      <dgm:t>
        <a:bodyPr/>
        <a:lstStyle/>
        <a:p>
          <a:endParaRPr lang="en-US"/>
        </a:p>
      </dgm:t>
    </dgm:pt>
    <dgm:pt modelId="{1E2E84C3-45B7-4186-81DB-CCD99265D62E}" type="sibTrans" cxnId="{732B9FB0-C2C6-42C2-8EA1-A2804C4C386C}">
      <dgm:prSet/>
      <dgm:spPr/>
      <dgm:t>
        <a:bodyPr/>
        <a:lstStyle/>
        <a:p>
          <a:endParaRPr lang="en-US"/>
        </a:p>
      </dgm:t>
    </dgm:pt>
    <dgm:pt modelId="{D52DB3E6-67F7-4EAA-A78C-63FC9BE842CF}">
      <dgm:prSet/>
      <dgm:spPr/>
      <dgm:t>
        <a:bodyPr/>
        <a:lstStyle/>
        <a:p>
          <a:r>
            <a:rPr lang="en-US"/>
            <a:t>Set of columns in each table and rows with data</a:t>
          </a:r>
        </a:p>
      </dgm:t>
    </dgm:pt>
    <dgm:pt modelId="{6E72DBCE-5C1D-44FB-9E5C-C1751644E337}" type="parTrans" cxnId="{2A844257-3A93-4A2D-8799-E1C1F218A0C0}">
      <dgm:prSet/>
      <dgm:spPr/>
      <dgm:t>
        <a:bodyPr/>
        <a:lstStyle/>
        <a:p>
          <a:endParaRPr lang="en-US"/>
        </a:p>
      </dgm:t>
    </dgm:pt>
    <dgm:pt modelId="{35E79064-38E9-41E4-BF4E-9627596B0CF8}" type="sibTrans" cxnId="{2A844257-3A93-4A2D-8799-E1C1F218A0C0}">
      <dgm:prSet/>
      <dgm:spPr/>
      <dgm:t>
        <a:bodyPr/>
        <a:lstStyle/>
        <a:p>
          <a:endParaRPr lang="en-US"/>
        </a:p>
      </dgm:t>
    </dgm:pt>
    <dgm:pt modelId="{2A635D7B-42AF-4637-AC00-B6AC23F089B7}">
      <dgm:prSet/>
      <dgm:spPr/>
      <dgm:t>
        <a:bodyPr/>
        <a:lstStyle/>
        <a:p>
          <a:r>
            <a:rPr lang="en-US"/>
            <a:t>Each row is called a </a:t>
          </a:r>
          <a:r>
            <a:rPr lang="en-US" b="1"/>
            <a:t>record</a:t>
          </a:r>
          <a:endParaRPr lang="en-US"/>
        </a:p>
      </dgm:t>
    </dgm:pt>
    <dgm:pt modelId="{23A03C5B-DC24-470A-89BD-48CC704D76E8}" type="parTrans" cxnId="{52F14971-980D-4309-978C-980738A63455}">
      <dgm:prSet/>
      <dgm:spPr/>
      <dgm:t>
        <a:bodyPr/>
        <a:lstStyle/>
        <a:p>
          <a:endParaRPr lang="en-US"/>
        </a:p>
      </dgm:t>
    </dgm:pt>
    <dgm:pt modelId="{7F7A2E30-C39F-4408-B6B0-0CFAB57E3E95}" type="sibTrans" cxnId="{52F14971-980D-4309-978C-980738A63455}">
      <dgm:prSet/>
      <dgm:spPr/>
      <dgm:t>
        <a:bodyPr/>
        <a:lstStyle/>
        <a:p>
          <a:endParaRPr lang="en-US"/>
        </a:p>
      </dgm:t>
    </dgm:pt>
    <dgm:pt modelId="{033BCA62-E6EC-42C9-96AF-8A3F53F42551}">
      <dgm:prSet/>
      <dgm:spPr/>
      <dgm:t>
        <a:bodyPr/>
        <a:lstStyle/>
        <a:p>
          <a:r>
            <a:rPr lang="en-US"/>
            <a:t>Data between tables can be related between each other</a:t>
          </a:r>
        </a:p>
      </dgm:t>
    </dgm:pt>
    <dgm:pt modelId="{09C973FE-DA31-4584-AE5A-91A3E8BAB99B}" type="parTrans" cxnId="{5247A900-D6A8-4E8C-A665-B9C423188C06}">
      <dgm:prSet/>
      <dgm:spPr/>
      <dgm:t>
        <a:bodyPr/>
        <a:lstStyle/>
        <a:p>
          <a:endParaRPr lang="en-US"/>
        </a:p>
      </dgm:t>
    </dgm:pt>
    <dgm:pt modelId="{133250BA-E6AD-4BCE-B67A-7BC4F46F745B}" type="sibTrans" cxnId="{5247A900-D6A8-4E8C-A665-B9C423188C06}">
      <dgm:prSet/>
      <dgm:spPr/>
      <dgm:t>
        <a:bodyPr/>
        <a:lstStyle/>
        <a:p>
          <a:endParaRPr lang="en-US"/>
        </a:p>
      </dgm:t>
    </dgm:pt>
    <dgm:pt modelId="{A17B640E-6113-4094-962F-4203EC7BFF67}">
      <dgm:prSet/>
      <dgm:spPr/>
      <dgm:t>
        <a:bodyPr/>
        <a:lstStyle/>
        <a:p>
          <a:r>
            <a:rPr lang="en-US" dirty="0"/>
            <a:t>Collection of tables is called </a:t>
          </a:r>
          <a:r>
            <a:rPr lang="en-US" b="1" dirty="0"/>
            <a:t>schema</a:t>
          </a:r>
          <a:endParaRPr lang="en-US" dirty="0"/>
        </a:p>
      </dgm:t>
    </dgm:pt>
    <dgm:pt modelId="{E9C11A96-FFA3-443E-9999-4D7357A50004}" type="parTrans" cxnId="{DBC52E5C-8C1E-41B9-8304-14F09062BB04}">
      <dgm:prSet/>
      <dgm:spPr/>
      <dgm:t>
        <a:bodyPr/>
        <a:lstStyle/>
        <a:p>
          <a:endParaRPr lang="en-US"/>
        </a:p>
      </dgm:t>
    </dgm:pt>
    <dgm:pt modelId="{845E55CA-ABE5-4542-A314-C7BFF10D89A1}" type="sibTrans" cxnId="{DBC52E5C-8C1E-41B9-8304-14F09062BB04}">
      <dgm:prSet/>
      <dgm:spPr/>
      <dgm:t>
        <a:bodyPr/>
        <a:lstStyle/>
        <a:p>
          <a:endParaRPr lang="en-US"/>
        </a:p>
      </dgm:t>
    </dgm:pt>
    <dgm:pt modelId="{283664F1-ADB1-49D6-BC1D-5B4DB6B06789}" type="pres">
      <dgm:prSet presAssocID="{B61A46AC-D462-44F0-9CAD-7D588524A518}" presName="linear" presStyleCnt="0">
        <dgm:presLayoutVars>
          <dgm:animLvl val="lvl"/>
          <dgm:resizeHandles val="exact"/>
        </dgm:presLayoutVars>
      </dgm:prSet>
      <dgm:spPr/>
    </dgm:pt>
    <dgm:pt modelId="{FDBCD9CF-A531-4756-96DE-92D20B3DEF6E}" type="pres">
      <dgm:prSet presAssocID="{DEFE4327-411A-45CC-9030-2E45476E5EF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8710619-AE9C-4CC2-B917-4393E419C6D3}" type="pres">
      <dgm:prSet presAssocID="{DEFE4327-411A-45CC-9030-2E45476E5EF4}" presName="childText" presStyleLbl="revTx" presStyleIdx="0" presStyleCnt="1">
        <dgm:presLayoutVars>
          <dgm:bulletEnabled val="1"/>
        </dgm:presLayoutVars>
      </dgm:prSet>
      <dgm:spPr/>
    </dgm:pt>
    <dgm:pt modelId="{76AE8257-C69B-45E4-9288-01ED4C7BB398}" type="pres">
      <dgm:prSet presAssocID="{A17B640E-6113-4094-962F-4203EC7BFF67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247A900-D6A8-4E8C-A665-B9C423188C06}" srcId="{DEFE4327-411A-45CC-9030-2E45476E5EF4}" destId="{033BCA62-E6EC-42C9-96AF-8A3F53F42551}" srcOrd="2" destOrd="0" parTransId="{09C973FE-DA31-4584-AE5A-91A3E8BAB99B}" sibTransId="{133250BA-E6AD-4BCE-B67A-7BC4F46F745B}"/>
    <dgm:cxn modelId="{C40EF73E-B887-40FC-BB9D-FC838ED4760D}" type="presOf" srcId="{B61A46AC-D462-44F0-9CAD-7D588524A518}" destId="{283664F1-ADB1-49D6-BC1D-5B4DB6B06789}" srcOrd="0" destOrd="0" presId="urn:microsoft.com/office/officeart/2005/8/layout/vList2"/>
    <dgm:cxn modelId="{2A844257-3A93-4A2D-8799-E1C1F218A0C0}" srcId="{DEFE4327-411A-45CC-9030-2E45476E5EF4}" destId="{D52DB3E6-67F7-4EAA-A78C-63FC9BE842CF}" srcOrd="0" destOrd="0" parTransId="{6E72DBCE-5C1D-44FB-9E5C-C1751644E337}" sibTransId="{35E79064-38E9-41E4-BF4E-9627596B0CF8}"/>
    <dgm:cxn modelId="{DBC52E5C-8C1E-41B9-8304-14F09062BB04}" srcId="{B61A46AC-D462-44F0-9CAD-7D588524A518}" destId="{A17B640E-6113-4094-962F-4203EC7BFF67}" srcOrd="1" destOrd="0" parTransId="{E9C11A96-FFA3-443E-9999-4D7357A50004}" sibTransId="{845E55CA-ABE5-4542-A314-C7BFF10D89A1}"/>
    <dgm:cxn modelId="{52F14971-980D-4309-978C-980738A63455}" srcId="{DEFE4327-411A-45CC-9030-2E45476E5EF4}" destId="{2A635D7B-42AF-4637-AC00-B6AC23F089B7}" srcOrd="1" destOrd="0" parTransId="{23A03C5B-DC24-470A-89BD-48CC704D76E8}" sibTransId="{7F7A2E30-C39F-4408-B6B0-0CFAB57E3E95}"/>
    <dgm:cxn modelId="{8B918F82-0F5C-401F-9CA6-A24A70B9C37F}" type="presOf" srcId="{2A635D7B-42AF-4637-AC00-B6AC23F089B7}" destId="{C8710619-AE9C-4CC2-B917-4393E419C6D3}" srcOrd="0" destOrd="1" presId="urn:microsoft.com/office/officeart/2005/8/layout/vList2"/>
    <dgm:cxn modelId="{7CCE9186-544A-4B32-8BF2-A17E16719035}" type="presOf" srcId="{A17B640E-6113-4094-962F-4203EC7BFF67}" destId="{76AE8257-C69B-45E4-9288-01ED4C7BB398}" srcOrd="0" destOrd="0" presId="urn:microsoft.com/office/officeart/2005/8/layout/vList2"/>
    <dgm:cxn modelId="{732B9FB0-C2C6-42C2-8EA1-A2804C4C386C}" srcId="{B61A46AC-D462-44F0-9CAD-7D588524A518}" destId="{DEFE4327-411A-45CC-9030-2E45476E5EF4}" srcOrd="0" destOrd="0" parTransId="{6EC4071B-2BBD-4969-A185-2A892DE4CF27}" sibTransId="{1E2E84C3-45B7-4186-81DB-CCD99265D62E}"/>
    <dgm:cxn modelId="{2F2DEEB1-D212-434D-9145-55C65BBF418D}" type="presOf" srcId="{DEFE4327-411A-45CC-9030-2E45476E5EF4}" destId="{FDBCD9CF-A531-4756-96DE-92D20B3DEF6E}" srcOrd="0" destOrd="0" presId="urn:microsoft.com/office/officeart/2005/8/layout/vList2"/>
    <dgm:cxn modelId="{DAD9C1EC-93D4-4B47-85B0-4CB4BBC354CB}" type="presOf" srcId="{033BCA62-E6EC-42C9-96AF-8A3F53F42551}" destId="{C8710619-AE9C-4CC2-B917-4393E419C6D3}" srcOrd="0" destOrd="2" presId="urn:microsoft.com/office/officeart/2005/8/layout/vList2"/>
    <dgm:cxn modelId="{B5610BF4-9ECC-4BF5-B45A-81064E746511}" type="presOf" srcId="{D52DB3E6-67F7-4EAA-A78C-63FC9BE842CF}" destId="{C8710619-AE9C-4CC2-B917-4393E419C6D3}" srcOrd="0" destOrd="0" presId="urn:microsoft.com/office/officeart/2005/8/layout/vList2"/>
    <dgm:cxn modelId="{3FA1F750-EC6A-4BBF-AD6C-C7CB751167D3}" type="presParOf" srcId="{283664F1-ADB1-49D6-BC1D-5B4DB6B06789}" destId="{FDBCD9CF-A531-4756-96DE-92D20B3DEF6E}" srcOrd="0" destOrd="0" presId="urn:microsoft.com/office/officeart/2005/8/layout/vList2"/>
    <dgm:cxn modelId="{E90F0C31-30CE-4623-ACCB-E5595EB4F1A7}" type="presParOf" srcId="{283664F1-ADB1-49D6-BC1D-5B4DB6B06789}" destId="{C8710619-AE9C-4CC2-B917-4393E419C6D3}" srcOrd="1" destOrd="0" presId="urn:microsoft.com/office/officeart/2005/8/layout/vList2"/>
    <dgm:cxn modelId="{C8547DFB-41C1-4B5D-B624-F493FBA52ED9}" type="presParOf" srcId="{283664F1-ADB1-49D6-BC1D-5B4DB6B06789}" destId="{76AE8257-C69B-45E4-9288-01ED4C7BB398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42D4C68-79D9-486A-9BE1-5F8340533A1A}" type="doc">
      <dgm:prSet loTypeId="urn:microsoft.com/office/officeart/2018/2/layout/IconLabelList" loCatId="icon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69476F-6A24-4FCF-8688-F5FE84532A1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VIEW: virtual table</a:t>
          </a:r>
        </a:p>
      </dgm:t>
    </dgm:pt>
    <dgm:pt modelId="{E056B2D0-A974-4A24-8C85-633E1230E2CF}" type="parTrans" cxnId="{5FD674F1-1EBB-4971-B82B-AED2A2E521E5}">
      <dgm:prSet/>
      <dgm:spPr/>
      <dgm:t>
        <a:bodyPr/>
        <a:lstStyle/>
        <a:p>
          <a:endParaRPr lang="en-US"/>
        </a:p>
      </dgm:t>
    </dgm:pt>
    <dgm:pt modelId="{1C86E1BA-9281-45A0-9B10-89F0E89D3042}" type="sibTrans" cxnId="{5FD674F1-1EBB-4971-B82B-AED2A2E521E5}">
      <dgm:prSet/>
      <dgm:spPr/>
      <dgm:t>
        <a:bodyPr/>
        <a:lstStyle/>
        <a:p>
          <a:endParaRPr lang="en-US"/>
        </a:p>
      </dgm:t>
    </dgm:pt>
    <dgm:pt modelId="{993B7752-8C18-4398-AFBB-191278CC2C6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INDEX: users cannot see the index; it is used to retrieve data from the database more quickly</a:t>
          </a:r>
        </a:p>
      </dgm:t>
    </dgm:pt>
    <dgm:pt modelId="{DC52EEBF-41B4-4C2E-8CE2-48FFA6D912E0}" type="parTrans" cxnId="{863B2B06-D293-4FB3-AE71-14114087DDAB}">
      <dgm:prSet/>
      <dgm:spPr/>
      <dgm:t>
        <a:bodyPr/>
        <a:lstStyle/>
        <a:p>
          <a:endParaRPr lang="en-US"/>
        </a:p>
      </dgm:t>
    </dgm:pt>
    <dgm:pt modelId="{10E4002E-EDAB-4F29-A108-3C481F6FEBFA}" type="sibTrans" cxnId="{863B2B06-D293-4FB3-AE71-14114087DDAB}">
      <dgm:prSet/>
      <dgm:spPr/>
      <dgm:t>
        <a:bodyPr/>
        <a:lstStyle/>
        <a:p>
          <a:endParaRPr lang="en-US"/>
        </a:p>
      </dgm:t>
    </dgm:pt>
    <dgm:pt modelId="{52AC3B8E-2ED7-4519-8BA4-D1DE63A2DC0F}" type="pres">
      <dgm:prSet presAssocID="{642D4C68-79D9-486A-9BE1-5F8340533A1A}" presName="root" presStyleCnt="0">
        <dgm:presLayoutVars>
          <dgm:dir/>
          <dgm:resizeHandles val="exact"/>
        </dgm:presLayoutVars>
      </dgm:prSet>
      <dgm:spPr/>
    </dgm:pt>
    <dgm:pt modelId="{36EE08AE-F189-429A-96F3-B531914FD9A2}" type="pres">
      <dgm:prSet presAssocID="{AD69476F-6A24-4FCF-8688-F5FE84532A15}" presName="compNode" presStyleCnt="0"/>
      <dgm:spPr/>
    </dgm:pt>
    <dgm:pt modelId="{0053FB84-2A32-42A5-B00C-260EA1E56B9E}" type="pres">
      <dgm:prSet presAssocID="{AD69476F-6A24-4FCF-8688-F5FE84532A1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 and chairs"/>
        </a:ext>
      </dgm:extLst>
    </dgm:pt>
    <dgm:pt modelId="{045E880C-5C38-448A-9659-126CCC494A2A}" type="pres">
      <dgm:prSet presAssocID="{AD69476F-6A24-4FCF-8688-F5FE84532A15}" presName="spaceRect" presStyleCnt="0"/>
      <dgm:spPr/>
    </dgm:pt>
    <dgm:pt modelId="{FFDB3B7F-192B-4F85-865C-E2C9D8F5ECF0}" type="pres">
      <dgm:prSet presAssocID="{AD69476F-6A24-4FCF-8688-F5FE84532A15}" presName="textRect" presStyleLbl="revTx" presStyleIdx="0" presStyleCnt="2">
        <dgm:presLayoutVars>
          <dgm:chMax val="1"/>
          <dgm:chPref val="1"/>
        </dgm:presLayoutVars>
      </dgm:prSet>
      <dgm:spPr/>
    </dgm:pt>
    <dgm:pt modelId="{2E879D4F-D85E-4561-9F5B-379154832022}" type="pres">
      <dgm:prSet presAssocID="{1C86E1BA-9281-45A0-9B10-89F0E89D3042}" presName="sibTrans" presStyleCnt="0"/>
      <dgm:spPr/>
    </dgm:pt>
    <dgm:pt modelId="{A54D02F5-C1D7-483E-9997-62CB6C1AB350}" type="pres">
      <dgm:prSet presAssocID="{993B7752-8C18-4398-AFBB-191278CC2C6E}" presName="compNode" presStyleCnt="0"/>
      <dgm:spPr/>
    </dgm:pt>
    <dgm:pt modelId="{A8A5A90F-384A-41A1-BF6D-FD3EF0C86C4D}" type="pres">
      <dgm:prSet presAssocID="{993B7752-8C18-4398-AFBB-191278CC2C6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9ADFF70-215C-4401-9181-8709BF707C39}" type="pres">
      <dgm:prSet presAssocID="{993B7752-8C18-4398-AFBB-191278CC2C6E}" presName="spaceRect" presStyleCnt="0"/>
      <dgm:spPr/>
    </dgm:pt>
    <dgm:pt modelId="{1515AF0F-1111-4429-96C2-2BC461BBA6F7}" type="pres">
      <dgm:prSet presAssocID="{993B7752-8C18-4398-AFBB-191278CC2C6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63B2B06-D293-4FB3-AE71-14114087DDAB}" srcId="{642D4C68-79D9-486A-9BE1-5F8340533A1A}" destId="{993B7752-8C18-4398-AFBB-191278CC2C6E}" srcOrd="1" destOrd="0" parTransId="{DC52EEBF-41B4-4C2E-8CE2-48FFA6D912E0}" sibTransId="{10E4002E-EDAB-4F29-A108-3C481F6FEBFA}"/>
    <dgm:cxn modelId="{1A75F008-8881-4794-8BB4-43E9A0ACD6F3}" type="presOf" srcId="{AD69476F-6A24-4FCF-8688-F5FE84532A15}" destId="{FFDB3B7F-192B-4F85-865C-E2C9D8F5ECF0}" srcOrd="0" destOrd="0" presId="urn:microsoft.com/office/officeart/2018/2/layout/IconLabelList"/>
    <dgm:cxn modelId="{B4166022-7BFD-430F-B4E3-93903BE4487C}" type="presOf" srcId="{642D4C68-79D9-486A-9BE1-5F8340533A1A}" destId="{52AC3B8E-2ED7-4519-8BA4-D1DE63A2DC0F}" srcOrd="0" destOrd="0" presId="urn:microsoft.com/office/officeart/2018/2/layout/IconLabelList"/>
    <dgm:cxn modelId="{502E9242-03D4-4B35-B290-DA82BB053380}" type="presOf" srcId="{993B7752-8C18-4398-AFBB-191278CC2C6E}" destId="{1515AF0F-1111-4429-96C2-2BC461BBA6F7}" srcOrd="0" destOrd="0" presId="urn:microsoft.com/office/officeart/2018/2/layout/IconLabelList"/>
    <dgm:cxn modelId="{5FD674F1-1EBB-4971-B82B-AED2A2E521E5}" srcId="{642D4C68-79D9-486A-9BE1-5F8340533A1A}" destId="{AD69476F-6A24-4FCF-8688-F5FE84532A15}" srcOrd="0" destOrd="0" parTransId="{E056B2D0-A974-4A24-8C85-633E1230E2CF}" sibTransId="{1C86E1BA-9281-45A0-9B10-89F0E89D3042}"/>
    <dgm:cxn modelId="{2258EF78-9FEE-4A76-A3E9-35D6E252F6E4}" type="presParOf" srcId="{52AC3B8E-2ED7-4519-8BA4-D1DE63A2DC0F}" destId="{36EE08AE-F189-429A-96F3-B531914FD9A2}" srcOrd="0" destOrd="0" presId="urn:microsoft.com/office/officeart/2018/2/layout/IconLabelList"/>
    <dgm:cxn modelId="{E0252482-5C4A-470B-9F34-24ACB1816CF6}" type="presParOf" srcId="{36EE08AE-F189-429A-96F3-B531914FD9A2}" destId="{0053FB84-2A32-42A5-B00C-260EA1E56B9E}" srcOrd="0" destOrd="0" presId="urn:microsoft.com/office/officeart/2018/2/layout/IconLabelList"/>
    <dgm:cxn modelId="{394B841E-A76D-4A64-9384-487A9E791D62}" type="presParOf" srcId="{36EE08AE-F189-429A-96F3-B531914FD9A2}" destId="{045E880C-5C38-448A-9659-126CCC494A2A}" srcOrd="1" destOrd="0" presId="urn:microsoft.com/office/officeart/2018/2/layout/IconLabelList"/>
    <dgm:cxn modelId="{153FB9B8-A570-4C58-9573-A239ABD20245}" type="presParOf" srcId="{36EE08AE-F189-429A-96F3-B531914FD9A2}" destId="{FFDB3B7F-192B-4F85-865C-E2C9D8F5ECF0}" srcOrd="2" destOrd="0" presId="urn:microsoft.com/office/officeart/2018/2/layout/IconLabelList"/>
    <dgm:cxn modelId="{7CF8EC34-1FF5-46BE-8611-7D0ACC11169F}" type="presParOf" srcId="{52AC3B8E-2ED7-4519-8BA4-D1DE63A2DC0F}" destId="{2E879D4F-D85E-4561-9F5B-379154832022}" srcOrd="1" destOrd="0" presId="urn:microsoft.com/office/officeart/2018/2/layout/IconLabelList"/>
    <dgm:cxn modelId="{0B17AC6F-EB90-4D2E-8291-B3CF3E80A790}" type="presParOf" srcId="{52AC3B8E-2ED7-4519-8BA4-D1DE63A2DC0F}" destId="{A54D02F5-C1D7-483E-9997-62CB6C1AB350}" srcOrd="2" destOrd="0" presId="urn:microsoft.com/office/officeart/2018/2/layout/IconLabelList"/>
    <dgm:cxn modelId="{197A8BB1-74F0-49AD-B348-BD6E39BA8F72}" type="presParOf" srcId="{A54D02F5-C1D7-483E-9997-62CB6C1AB350}" destId="{A8A5A90F-384A-41A1-BF6D-FD3EF0C86C4D}" srcOrd="0" destOrd="0" presId="urn:microsoft.com/office/officeart/2018/2/layout/IconLabelList"/>
    <dgm:cxn modelId="{F9D66F47-91D5-4892-8D0E-0C5FC5ABC154}" type="presParOf" srcId="{A54D02F5-C1D7-483E-9997-62CB6C1AB350}" destId="{49ADFF70-215C-4401-9181-8709BF707C39}" srcOrd="1" destOrd="0" presId="urn:microsoft.com/office/officeart/2018/2/layout/IconLabelList"/>
    <dgm:cxn modelId="{80AEA355-9627-4EB6-BBB4-0B90046DDF8D}" type="presParOf" srcId="{A54D02F5-C1D7-483E-9997-62CB6C1AB350}" destId="{1515AF0F-1111-4429-96C2-2BC461BBA6F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721BF7C-DFEE-40C6-8C24-B4AE6C2C7669}" type="doc">
      <dgm:prSet loTypeId="urn:microsoft.com/office/officeart/2005/8/layout/process4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F9F30F4-EC35-4D56-9F16-7074B9E1B6AF}">
      <dgm:prSet/>
      <dgm:spPr/>
      <dgm:t>
        <a:bodyPr/>
        <a:lstStyle/>
        <a:p>
          <a:r>
            <a:rPr lang="en-US" dirty="0"/>
            <a:t>Select – Returns the data that was requested</a:t>
          </a:r>
        </a:p>
      </dgm:t>
    </dgm:pt>
    <dgm:pt modelId="{5A2FE0B7-1B63-40B6-A4DF-A52BFD7F13B8}" type="parTrans" cxnId="{B985BDE8-7B1E-40D8-8DDD-8A32DD3A5312}">
      <dgm:prSet/>
      <dgm:spPr/>
      <dgm:t>
        <a:bodyPr/>
        <a:lstStyle/>
        <a:p>
          <a:endParaRPr lang="en-US"/>
        </a:p>
      </dgm:t>
    </dgm:pt>
    <dgm:pt modelId="{F3734435-582A-42E3-B3C6-9538D18CC1FA}" type="sibTrans" cxnId="{B985BDE8-7B1E-40D8-8DDD-8A32DD3A5312}">
      <dgm:prSet/>
      <dgm:spPr/>
      <dgm:t>
        <a:bodyPr/>
        <a:lstStyle/>
        <a:p>
          <a:endParaRPr lang="en-US"/>
        </a:p>
      </dgm:t>
    </dgm:pt>
    <dgm:pt modelId="{F1EA1541-3611-4A2F-A1AD-68B2A7728B23}">
      <dgm:prSet/>
      <dgm:spPr/>
      <dgm:t>
        <a:bodyPr/>
        <a:lstStyle/>
        <a:p>
          <a:r>
            <a:rPr lang="en-US" dirty="0"/>
            <a:t>From – choose a table to draw information from</a:t>
          </a:r>
        </a:p>
      </dgm:t>
    </dgm:pt>
    <dgm:pt modelId="{F1CBD16E-62FA-4634-BC8B-CDC5E0B85B6E}" type="parTrans" cxnId="{E8D01B04-D464-465E-B70D-7B1293088EDC}">
      <dgm:prSet/>
      <dgm:spPr/>
      <dgm:t>
        <a:bodyPr/>
        <a:lstStyle/>
        <a:p>
          <a:endParaRPr lang="en-US"/>
        </a:p>
      </dgm:t>
    </dgm:pt>
    <dgm:pt modelId="{70473E32-303B-4679-B0A3-FE323678F6CE}" type="sibTrans" cxnId="{E8D01B04-D464-465E-B70D-7B1293088EDC}">
      <dgm:prSet/>
      <dgm:spPr/>
      <dgm:t>
        <a:bodyPr/>
        <a:lstStyle/>
        <a:p>
          <a:endParaRPr lang="en-US"/>
        </a:p>
      </dgm:t>
    </dgm:pt>
    <dgm:pt modelId="{32CF3D2F-FE3A-4C92-AFC6-3F3722A175B3}">
      <dgm:prSet/>
      <dgm:spPr/>
      <dgm:t>
        <a:bodyPr/>
        <a:lstStyle/>
        <a:p>
          <a:r>
            <a:rPr lang="en-US" dirty="0"/>
            <a:t>Join – matches records from different tables</a:t>
          </a:r>
        </a:p>
      </dgm:t>
    </dgm:pt>
    <dgm:pt modelId="{E645E3F3-5FA2-4A13-85CC-DB8C3A66B86A}" type="parTrans" cxnId="{25673E67-6892-4B6A-A937-60BB579D025F}">
      <dgm:prSet/>
      <dgm:spPr/>
      <dgm:t>
        <a:bodyPr/>
        <a:lstStyle/>
        <a:p>
          <a:endParaRPr lang="en-US"/>
        </a:p>
      </dgm:t>
    </dgm:pt>
    <dgm:pt modelId="{A45AB284-A985-4514-BD05-7B14878570B7}" type="sibTrans" cxnId="{25673E67-6892-4B6A-A937-60BB579D025F}">
      <dgm:prSet/>
      <dgm:spPr/>
      <dgm:t>
        <a:bodyPr/>
        <a:lstStyle/>
        <a:p>
          <a:endParaRPr lang="en-US"/>
        </a:p>
      </dgm:t>
    </dgm:pt>
    <dgm:pt modelId="{32A08093-269C-4A0A-AA6D-F0A9353E57A3}">
      <dgm:prSet/>
      <dgm:spPr/>
      <dgm:t>
        <a:bodyPr/>
        <a:lstStyle/>
        <a:p>
          <a:r>
            <a:rPr lang="en-US"/>
            <a:t>Where – filters data bases on request</a:t>
          </a:r>
        </a:p>
      </dgm:t>
    </dgm:pt>
    <dgm:pt modelId="{F73B661E-10BD-4B61-AD32-920863DF420F}" type="parTrans" cxnId="{DD68323C-B56C-4C02-B5EB-B3CD2B0438F9}">
      <dgm:prSet/>
      <dgm:spPr/>
      <dgm:t>
        <a:bodyPr/>
        <a:lstStyle/>
        <a:p>
          <a:endParaRPr lang="en-US"/>
        </a:p>
      </dgm:t>
    </dgm:pt>
    <dgm:pt modelId="{2C1052BC-0B76-42C7-BEE6-7394876F15E1}" type="sibTrans" cxnId="{DD68323C-B56C-4C02-B5EB-B3CD2B0438F9}">
      <dgm:prSet/>
      <dgm:spPr/>
      <dgm:t>
        <a:bodyPr/>
        <a:lstStyle/>
        <a:p>
          <a:endParaRPr lang="en-US"/>
        </a:p>
      </dgm:t>
    </dgm:pt>
    <dgm:pt modelId="{94449877-C5E3-410E-B7C3-2BD83B264B9E}">
      <dgm:prSet/>
      <dgm:spPr/>
      <dgm:t>
        <a:bodyPr/>
        <a:lstStyle/>
        <a:p>
          <a:r>
            <a:rPr lang="en-US"/>
            <a:t>Group By – aggregates the data</a:t>
          </a:r>
        </a:p>
      </dgm:t>
    </dgm:pt>
    <dgm:pt modelId="{15444F82-03EB-4A2E-AC98-E32AF5D82C00}" type="parTrans" cxnId="{FF0B852E-77AC-4DE8-8338-92130CDCA85A}">
      <dgm:prSet/>
      <dgm:spPr/>
      <dgm:t>
        <a:bodyPr/>
        <a:lstStyle/>
        <a:p>
          <a:endParaRPr lang="en-US"/>
        </a:p>
      </dgm:t>
    </dgm:pt>
    <dgm:pt modelId="{DF07CF5E-9AAE-4673-A341-F5642681EE09}" type="sibTrans" cxnId="{FF0B852E-77AC-4DE8-8338-92130CDCA85A}">
      <dgm:prSet/>
      <dgm:spPr/>
      <dgm:t>
        <a:bodyPr/>
        <a:lstStyle/>
        <a:p>
          <a:endParaRPr lang="en-US"/>
        </a:p>
      </dgm:t>
    </dgm:pt>
    <dgm:pt modelId="{63391A8F-6E86-4B28-98C0-9CCF55BDE4E0}">
      <dgm:prSet/>
      <dgm:spPr/>
      <dgm:t>
        <a:bodyPr/>
        <a:lstStyle/>
        <a:p>
          <a:r>
            <a:rPr lang="en-US"/>
            <a:t>Having – filers aggregated data</a:t>
          </a:r>
        </a:p>
      </dgm:t>
    </dgm:pt>
    <dgm:pt modelId="{D16084ED-D77F-4AB4-9DF2-E25A97C83FCA}" type="parTrans" cxnId="{4059C160-818B-4260-967A-7846F09C0BDC}">
      <dgm:prSet/>
      <dgm:spPr/>
      <dgm:t>
        <a:bodyPr/>
        <a:lstStyle/>
        <a:p>
          <a:endParaRPr lang="en-US"/>
        </a:p>
      </dgm:t>
    </dgm:pt>
    <dgm:pt modelId="{F59DDF06-75C5-4043-9FC4-C8C77568044E}" type="sibTrans" cxnId="{4059C160-818B-4260-967A-7846F09C0BDC}">
      <dgm:prSet/>
      <dgm:spPr/>
      <dgm:t>
        <a:bodyPr/>
        <a:lstStyle/>
        <a:p>
          <a:endParaRPr lang="en-US"/>
        </a:p>
      </dgm:t>
    </dgm:pt>
    <dgm:pt modelId="{C2DF5E54-0305-4C38-939E-FC3134198BBA}">
      <dgm:prSet/>
      <dgm:spPr/>
      <dgm:t>
        <a:bodyPr/>
        <a:lstStyle/>
        <a:p>
          <a:r>
            <a:rPr lang="en-US"/>
            <a:t>Order by – sorts the data</a:t>
          </a:r>
        </a:p>
      </dgm:t>
    </dgm:pt>
    <dgm:pt modelId="{8045E129-0D04-4C8D-AAE8-848D432C7A8A}" type="parTrans" cxnId="{53B3A600-C3DB-43B6-9397-249FEB55904D}">
      <dgm:prSet/>
      <dgm:spPr/>
      <dgm:t>
        <a:bodyPr/>
        <a:lstStyle/>
        <a:p>
          <a:endParaRPr lang="en-US"/>
        </a:p>
      </dgm:t>
    </dgm:pt>
    <dgm:pt modelId="{F1E99DEB-9C81-4753-8452-D2A7ED7CB520}" type="sibTrans" cxnId="{53B3A600-C3DB-43B6-9397-249FEB55904D}">
      <dgm:prSet/>
      <dgm:spPr/>
      <dgm:t>
        <a:bodyPr/>
        <a:lstStyle/>
        <a:p>
          <a:endParaRPr lang="en-US"/>
        </a:p>
      </dgm:t>
    </dgm:pt>
    <dgm:pt modelId="{6E1CFD10-7035-4B97-B1F8-218682FDB769}">
      <dgm:prSet/>
      <dgm:spPr/>
      <dgm:t>
        <a:bodyPr/>
        <a:lstStyle/>
        <a:p>
          <a:r>
            <a:rPr lang="en-US"/>
            <a:t>Limit – limit the number of rows returned</a:t>
          </a:r>
        </a:p>
      </dgm:t>
    </dgm:pt>
    <dgm:pt modelId="{B30A5681-015D-478B-8A29-A8F9EA50368D}" type="parTrans" cxnId="{AD3DEF22-DF99-414C-82EE-23FDDD1F79EA}">
      <dgm:prSet/>
      <dgm:spPr/>
      <dgm:t>
        <a:bodyPr/>
        <a:lstStyle/>
        <a:p>
          <a:endParaRPr lang="en-US"/>
        </a:p>
      </dgm:t>
    </dgm:pt>
    <dgm:pt modelId="{06222F8B-A51B-4AC4-BE54-532A2E86F272}" type="sibTrans" cxnId="{AD3DEF22-DF99-414C-82EE-23FDDD1F79EA}">
      <dgm:prSet/>
      <dgm:spPr/>
      <dgm:t>
        <a:bodyPr/>
        <a:lstStyle/>
        <a:p>
          <a:endParaRPr lang="en-US"/>
        </a:p>
      </dgm:t>
    </dgm:pt>
    <dgm:pt modelId="{2AC5A58E-7D5F-4521-9D0E-70FF2A82AEC6}" type="pres">
      <dgm:prSet presAssocID="{D721BF7C-DFEE-40C6-8C24-B4AE6C2C7669}" presName="Name0" presStyleCnt="0">
        <dgm:presLayoutVars>
          <dgm:dir/>
          <dgm:animLvl val="lvl"/>
          <dgm:resizeHandles val="exact"/>
        </dgm:presLayoutVars>
      </dgm:prSet>
      <dgm:spPr/>
    </dgm:pt>
    <dgm:pt modelId="{DC9F52BF-CAAB-4846-B596-01B89B3D995A}" type="pres">
      <dgm:prSet presAssocID="{6E1CFD10-7035-4B97-B1F8-218682FDB769}" presName="boxAndChildren" presStyleCnt="0"/>
      <dgm:spPr/>
    </dgm:pt>
    <dgm:pt modelId="{24A6DA9E-3BA1-45F0-86B9-52FAE123533C}" type="pres">
      <dgm:prSet presAssocID="{6E1CFD10-7035-4B97-B1F8-218682FDB769}" presName="parentTextBox" presStyleLbl="node1" presStyleIdx="0" presStyleCnt="8"/>
      <dgm:spPr/>
    </dgm:pt>
    <dgm:pt modelId="{A3C87680-56E6-4C43-B411-632C046A369E}" type="pres">
      <dgm:prSet presAssocID="{F1E99DEB-9C81-4753-8452-D2A7ED7CB520}" presName="sp" presStyleCnt="0"/>
      <dgm:spPr/>
    </dgm:pt>
    <dgm:pt modelId="{FD1A0D68-E590-4530-8C77-5E520CBC21C3}" type="pres">
      <dgm:prSet presAssocID="{C2DF5E54-0305-4C38-939E-FC3134198BBA}" presName="arrowAndChildren" presStyleCnt="0"/>
      <dgm:spPr/>
    </dgm:pt>
    <dgm:pt modelId="{844E8D56-FE33-4AF6-B85D-1D59006FCEF1}" type="pres">
      <dgm:prSet presAssocID="{C2DF5E54-0305-4C38-939E-FC3134198BBA}" presName="parentTextArrow" presStyleLbl="node1" presStyleIdx="1" presStyleCnt="8"/>
      <dgm:spPr/>
    </dgm:pt>
    <dgm:pt modelId="{DAB8B391-A76D-45E9-898A-529A63E1644A}" type="pres">
      <dgm:prSet presAssocID="{F59DDF06-75C5-4043-9FC4-C8C77568044E}" presName="sp" presStyleCnt="0"/>
      <dgm:spPr/>
    </dgm:pt>
    <dgm:pt modelId="{6725873C-DCD0-48E8-AC53-8ECDE6CA1697}" type="pres">
      <dgm:prSet presAssocID="{63391A8F-6E86-4B28-98C0-9CCF55BDE4E0}" presName="arrowAndChildren" presStyleCnt="0"/>
      <dgm:spPr/>
    </dgm:pt>
    <dgm:pt modelId="{60628154-EBE2-4632-86C5-CACFBF003276}" type="pres">
      <dgm:prSet presAssocID="{63391A8F-6E86-4B28-98C0-9CCF55BDE4E0}" presName="parentTextArrow" presStyleLbl="node1" presStyleIdx="2" presStyleCnt="8"/>
      <dgm:spPr/>
    </dgm:pt>
    <dgm:pt modelId="{3ADF2D26-F5A3-4100-9201-EF23693215B2}" type="pres">
      <dgm:prSet presAssocID="{DF07CF5E-9AAE-4673-A341-F5642681EE09}" presName="sp" presStyleCnt="0"/>
      <dgm:spPr/>
    </dgm:pt>
    <dgm:pt modelId="{34AF8199-1429-47F2-B981-62D40ACD9E88}" type="pres">
      <dgm:prSet presAssocID="{94449877-C5E3-410E-B7C3-2BD83B264B9E}" presName="arrowAndChildren" presStyleCnt="0"/>
      <dgm:spPr/>
    </dgm:pt>
    <dgm:pt modelId="{71E52551-CD10-4D38-B2CD-A3D1567E38CD}" type="pres">
      <dgm:prSet presAssocID="{94449877-C5E3-410E-B7C3-2BD83B264B9E}" presName="parentTextArrow" presStyleLbl="node1" presStyleIdx="3" presStyleCnt="8"/>
      <dgm:spPr/>
    </dgm:pt>
    <dgm:pt modelId="{1AA6CB56-4090-482B-B878-A361AE469CFC}" type="pres">
      <dgm:prSet presAssocID="{2C1052BC-0B76-42C7-BEE6-7394876F15E1}" presName="sp" presStyleCnt="0"/>
      <dgm:spPr/>
    </dgm:pt>
    <dgm:pt modelId="{BD0D5A48-34F7-4A8B-88E7-8C9BCEB82A52}" type="pres">
      <dgm:prSet presAssocID="{32A08093-269C-4A0A-AA6D-F0A9353E57A3}" presName="arrowAndChildren" presStyleCnt="0"/>
      <dgm:spPr/>
    </dgm:pt>
    <dgm:pt modelId="{13625AFC-EDFA-410E-98BB-F0D7381DD2E6}" type="pres">
      <dgm:prSet presAssocID="{32A08093-269C-4A0A-AA6D-F0A9353E57A3}" presName="parentTextArrow" presStyleLbl="node1" presStyleIdx="4" presStyleCnt="8"/>
      <dgm:spPr/>
    </dgm:pt>
    <dgm:pt modelId="{1E248392-2743-437A-A566-1C68ACA00E70}" type="pres">
      <dgm:prSet presAssocID="{A45AB284-A985-4514-BD05-7B14878570B7}" presName="sp" presStyleCnt="0"/>
      <dgm:spPr/>
    </dgm:pt>
    <dgm:pt modelId="{5E5B8AAF-5D64-492C-915F-ED8FFFA51C98}" type="pres">
      <dgm:prSet presAssocID="{32CF3D2F-FE3A-4C92-AFC6-3F3722A175B3}" presName="arrowAndChildren" presStyleCnt="0"/>
      <dgm:spPr/>
    </dgm:pt>
    <dgm:pt modelId="{EDACB0FC-5A34-4824-8CD2-2FC25DA437E1}" type="pres">
      <dgm:prSet presAssocID="{32CF3D2F-FE3A-4C92-AFC6-3F3722A175B3}" presName="parentTextArrow" presStyleLbl="node1" presStyleIdx="5" presStyleCnt="8"/>
      <dgm:spPr/>
    </dgm:pt>
    <dgm:pt modelId="{17887638-AB9E-4B7A-907B-64E38130791E}" type="pres">
      <dgm:prSet presAssocID="{70473E32-303B-4679-B0A3-FE323678F6CE}" presName="sp" presStyleCnt="0"/>
      <dgm:spPr/>
    </dgm:pt>
    <dgm:pt modelId="{509C99EB-C8D2-41E6-8919-ED888C8F6487}" type="pres">
      <dgm:prSet presAssocID="{F1EA1541-3611-4A2F-A1AD-68B2A7728B23}" presName="arrowAndChildren" presStyleCnt="0"/>
      <dgm:spPr/>
    </dgm:pt>
    <dgm:pt modelId="{6FC4651A-9E68-4273-8321-8A0E6474167C}" type="pres">
      <dgm:prSet presAssocID="{F1EA1541-3611-4A2F-A1AD-68B2A7728B23}" presName="parentTextArrow" presStyleLbl="node1" presStyleIdx="6" presStyleCnt="8"/>
      <dgm:spPr/>
    </dgm:pt>
    <dgm:pt modelId="{B3D66EF4-CE0B-4D78-B0C8-4FCF3FA75B7A}" type="pres">
      <dgm:prSet presAssocID="{F3734435-582A-42E3-B3C6-9538D18CC1FA}" presName="sp" presStyleCnt="0"/>
      <dgm:spPr/>
    </dgm:pt>
    <dgm:pt modelId="{828C3CF6-CEAD-483F-9D1F-96B3BC0B28CC}" type="pres">
      <dgm:prSet presAssocID="{6F9F30F4-EC35-4D56-9F16-7074B9E1B6AF}" presName="arrowAndChildren" presStyleCnt="0"/>
      <dgm:spPr/>
    </dgm:pt>
    <dgm:pt modelId="{EDC718D5-8134-4E94-826D-1019DE3F4202}" type="pres">
      <dgm:prSet presAssocID="{6F9F30F4-EC35-4D56-9F16-7074B9E1B6AF}" presName="parentTextArrow" presStyleLbl="node1" presStyleIdx="7" presStyleCnt="8"/>
      <dgm:spPr/>
    </dgm:pt>
  </dgm:ptLst>
  <dgm:cxnLst>
    <dgm:cxn modelId="{53B3A600-C3DB-43B6-9397-249FEB55904D}" srcId="{D721BF7C-DFEE-40C6-8C24-B4AE6C2C7669}" destId="{C2DF5E54-0305-4C38-939E-FC3134198BBA}" srcOrd="6" destOrd="0" parTransId="{8045E129-0D04-4C8D-AAE8-848D432C7A8A}" sibTransId="{F1E99DEB-9C81-4753-8452-D2A7ED7CB520}"/>
    <dgm:cxn modelId="{E8D01B04-D464-465E-B70D-7B1293088EDC}" srcId="{D721BF7C-DFEE-40C6-8C24-B4AE6C2C7669}" destId="{F1EA1541-3611-4A2F-A1AD-68B2A7728B23}" srcOrd="1" destOrd="0" parTransId="{F1CBD16E-62FA-4634-BC8B-CDC5E0B85B6E}" sibTransId="{70473E32-303B-4679-B0A3-FE323678F6CE}"/>
    <dgm:cxn modelId="{4D72FD12-80F9-455C-B063-211055111131}" type="presOf" srcId="{D721BF7C-DFEE-40C6-8C24-B4AE6C2C7669}" destId="{2AC5A58E-7D5F-4521-9D0E-70FF2A82AEC6}" srcOrd="0" destOrd="0" presId="urn:microsoft.com/office/officeart/2005/8/layout/process4"/>
    <dgm:cxn modelId="{AD3DEF22-DF99-414C-82EE-23FDDD1F79EA}" srcId="{D721BF7C-DFEE-40C6-8C24-B4AE6C2C7669}" destId="{6E1CFD10-7035-4B97-B1F8-218682FDB769}" srcOrd="7" destOrd="0" parTransId="{B30A5681-015D-478B-8A29-A8F9EA50368D}" sibTransId="{06222F8B-A51B-4AC4-BE54-532A2E86F272}"/>
    <dgm:cxn modelId="{40E61B29-FED9-4F97-AC30-D11013E71382}" type="presOf" srcId="{63391A8F-6E86-4B28-98C0-9CCF55BDE4E0}" destId="{60628154-EBE2-4632-86C5-CACFBF003276}" srcOrd="0" destOrd="0" presId="urn:microsoft.com/office/officeart/2005/8/layout/process4"/>
    <dgm:cxn modelId="{FF0B852E-77AC-4DE8-8338-92130CDCA85A}" srcId="{D721BF7C-DFEE-40C6-8C24-B4AE6C2C7669}" destId="{94449877-C5E3-410E-B7C3-2BD83B264B9E}" srcOrd="4" destOrd="0" parTransId="{15444F82-03EB-4A2E-AC98-E32AF5D82C00}" sibTransId="{DF07CF5E-9AAE-4673-A341-F5642681EE09}"/>
    <dgm:cxn modelId="{8ABBFC36-7FD9-4AF4-8093-381412E74E8B}" type="presOf" srcId="{F1EA1541-3611-4A2F-A1AD-68B2A7728B23}" destId="{6FC4651A-9E68-4273-8321-8A0E6474167C}" srcOrd="0" destOrd="0" presId="urn:microsoft.com/office/officeart/2005/8/layout/process4"/>
    <dgm:cxn modelId="{DD68323C-B56C-4C02-B5EB-B3CD2B0438F9}" srcId="{D721BF7C-DFEE-40C6-8C24-B4AE6C2C7669}" destId="{32A08093-269C-4A0A-AA6D-F0A9353E57A3}" srcOrd="3" destOrd="0" parTransId="{F73B661E-10BD-4B61-AD32-920863DF420F}" sibTransId="{2C1052BC-0B76-42C7-BEE6-7394876F15E1}"/>
    <dgm:cxn modelId="{68C50C4A-1D97-4A41-AB07-0A7F7A389239}" type="presOf" srcId="{C2DF5E54-0305-4C38-939E-FC3134198BBA}" destId="{844E8D56-FE33-4AF6-B85D-1D59006FCEF1}" srcOrd="0" destOrd="0" presId="urn:microsoft.com/office/officeart/2005/8/layout/process4"/>
    <dgm:cxn modelId="{4059C160-818B-4260-967A-7846F09C0BDC}" srcId="{D721BF7C-DFEE-40C6-8C24-B4AE6C2C7669}" destId="{63391A8F-6E86-4B28-98C0-9CCF55BDE4E0}" srcOrd="5" destOrd="0" parTransId="{D16084ED-D77F-4AB4-9DF2-E25A97C83FCA}" sibTransId="{F59DDF06-75C5-4043-9FC4-C8C77568044E}"/>
    <dgm:cxn modelId="{25673E67-6892-4B6A-A937-60BB579D025F}" srcId="{D721BF7C-DFEE-40C6-8C24-B4AE6C2C7669}" destId="{32CF3D2F-FE3A-4C92-AFC6-3F3722A175B3}" srcOrd="2" destOrd="0" parTransId="{E645E3F3-5FA2-4A13-85CC-DB8C3A66B86A}" sibTransId="{A45AB284-A985-4514-BD05-7B14878570B7}"/>
    <dgm:cxn modelId="{CD369BB4-AE7D-4A77-9E3B-14FC6D428AE7}" type="presOf" srcId="{6E1CFD10-7035-4B97-B1F8-218682FDB769}" destId="{24A6DA9E-3BA1-45F0-86B9-52FAE123533C}" srcOrd="0" destOrd="0" presId="urn:microsoft.com/office/officeart/2005/8/layout/process4"/>
    <dgm:cxn modelId="{BFA20EB9-11D3-4E56-AB52-BA7BAE8B57D9}" type="presOf" srcId="{94449877-C5E3-410E-B7C3-2BD83B264B9E}" destId="{71E52551-CD10-4D38-B2CD-A3D1567E38CD}" srcOrd="0" destOrd="0" presId="urn:microsoft.com/office/officeart/2005/8/layout/process4"/>
    <dgm:cxn modelId="{084FF9CB-672E-42B0-8958-0C05A1DE661D}" type="presOf" srcId="{32CF3D2F-FE3A-4C92-AFC6-3F3722A175B3}" destId="{EDACB0FC-5A34-4824-8CD2-2FC25DA437E1}" srcOrd="0" destOrd="0" presId="urn:microsoft.com/office/officeart/2005/8/layout/process4"/>
    <dgm:cxn modelId="{25B797D5-C7C7-4884-B0B8-81622E634B0A}" type="presOf" srcId="{6F9F30F4-EC35-4D56-9F16-7074B9E1B6AF}" destId="{EDC718D5-8134-4E94-826D-1019DE3F4202}" srcOrd="0" destOrd="0" presId="urn:microsoft.com/office/officeart/2005/8/layout/process4"/>
    <dgm:cxn modelId="{E99BAED5-F300-4D12-A356-41A3F9309D0A}" type="presOf" srcId="{32A08093-269C-4A0A-AA6D-F0A9353E57A3}" destId="{13625AFC-EDFA-410E-98BB-F0D7381DD2E6}" srcOrd="0" destOrd="0" presId="urn:microsoft.com/office/officeart/2005/8/layout/process4"/>
    <dgm:cxn modelId="{B985BDE8-7B1E-40D8-8DDD-8A32DD3A5312}" srcId="{D721BF7C-DFEE-40C6-8C24-B4AE6C2C7669}" destId="{6F9F30F4-EC35-4D56-9F16-7074B9E1B6AF}" srcOrd="0" destOrd="0" parTransId="{5A2FE0B7-1B63-40B6-A4DF-A52BFD7F13B8}" sibTransId="{F3734435-582A-42E3-B3C6-9538D18CC1FA}"/>
    <dgm:cxn modelId="{65583079-39F9-4A9A-81EA-54728A1767D0}" type="presParOf" srcId="{2AC5A58E-7D5F-4521-9D0E-70FF2A82AEC6}" destId="{DC9F52BF-CAAB-4846-B596-01B89B3D995A}" srcOrd="0" destOrd="0" presId="urn:microsoft.com/office/officeart/2005/8/layout/process4"/>
    <dgm:cxn modelId="{C3C628EC-BF0E-4CC8-9A78-1964A865E63C}" type="presParOf" srcId="{DC9F52BF-CAAB-4846-B596-01B89B3D995A}" destId="{24A6DA9E-3BA1-45F0-86B9-52FAE123533C}" srcOrd="0" destOrd="0" presId="urn:microsoft.com/office/officeart/2005/8/layout/process4"/>
    <dgm:cxn modelId="{58F4AD7F-66C8-4484-92DF-466E28ADEAF2}" type="presParOf" srcId="{2AC5A58E-7D5F-4521-9D0E-70FF2A82AEC6}" destId="{A3C87680-56E6-4C43-B411-632C046A369E}" srcOrd="1" destOrd="0" presId="urn:microsoft.com/office/officeart/2005/8/layout/process4"/>
    <dgm:cxn modelId="{F10F6DD5-AE74-4ED2-B74B-D9E65A6C658E}" type="presParOf" srcId="{2AC5A58E-7D5F-4521-9D0E-70FF2A82AEC6}" destId="{FD1A0D68-E590-4530-8C77-5E520CBC21C3}" srcOrd="2" destOrd="0" presId="urn:microsoft.com/office/officeart/2005/8/layout/process4"/>
    <dgm:cxn modelId="{9923E31D-C213-4D78-ABD2-812034FAC64A}" type="presParOf" srcId="{FD1A0D68-E590-4530-8C77-5E520CBC21C3}" destId="{844E8D56-FE33-4AF6-B85D-1D59006FCEF1}" srcOrd="0" destOrd="0" presId="urn:microsoft.com/office/officeart/2005/8/layout/process4"/>
    <dgm:cxn modelId="{C049E9B4-921C-4703-A4F9-A3A8DD28E7EF}" type="presParOf" srcId="{2AC5A58E-7D5F-4521-9D0E-70FF2A82AEC6}" destId="{DAB8B391-A76D-45E9-898A-529A63E1644A}" srcOrd="3" destOrd="0" presId="urn:microsoft.com/office/officeart/2005/8/layout/process4"/>
    <dgm:cxn modelId="{6C87599F-CF8B-47EE-96E9-34DEF3EB85A7}" type="presParOf" srcId="{2AC5A58E-7D5F-4521-9D0E-70FF2A82AEC6}" destId="{6725873C-DCD0-48E8-AC53-8ECDE6CA1697}" srcOrd="4" destOrd="0" presId="urn:microsoft.com/office/officeart/2005/8/layout/process4"/>
    <dgm:cxn modelId="{A722C524-99C5-48C4-AF64-1587BB1558CF}" type="presParOf" srcId="{6725873C-DCD0-48E8-AC53-8ECDE6CA1697}" destId="{60628154-EBE2-4632-86C5-CACFBF003276}" srcOrd="0" destOrd="0" presId="urn:microsoft.com/office/officeart/2005/8/layout/process4"/>
    <dgm:cxn modelId="{085FBAB4-5CA1-41C4-8E23-AFD55CEDE82D}" type="presParOf" srcId="{2AC5A58E-7D5F-4521-9D0E-70FF2A82AEC6}" destId="{3ADF2D26-F5A3-4100-9201-EF23693215B2}" srcOrd="5" destOrd="0" presId="urn:microsoft.com/office/officeart/2005/8/layout/process4"/>
    <dgm:cxn modelId="{8ECEC345-3A86-486D-B7A6-CCC299CD7CEA}" type="presParOf" srcId="{2AC5A58E-7D5F-4521-9D0E-70FF2A82AEC6}" destId="{34AF8199-1429-47F2-B981-62D40ACD9E88}" srcOrd="6" destOrd="0" presId="urn:microsoft.com/office/officeart/2005/8/layout/process4"/>
    <dgm:cxn modelId="{0E92C114-A839-4169-AADF-5BFCFDC3F524}" type="presParOf" srcId="{34AF8199-1429-47F2-B981-62D40ACD9E88}" destId="{71E52551-CD10-4D38-B2CD-A3D1567E38CD}" srcOrd="0" destOrd="0" presId="urn:microsoft.com/office/officeart/2005/8/layout/process4"/>
    <dgm:cxn modelId="{ADA0BF95-4D73-481E-9EA5-C1BF62A88628}" type="presParOf" srcId="{2AC5A58E-7D5F-4521-9D0E-70FF2A82AEC6}" destId="{1AA6CB56-4090-482B-B878-A361AE469CFC}" srcOrd="7" destOrd="0" presId="urn:microsoft.com/office/officeart/2005/8/layout/process4"/>
    <dgm:cxn modelId="{E6962F1D-DB7D-4ABD-A930-DF1426930F01}" type="presParOf" srcId="{2AC5A58E-7D5F-4521-9D0E-70FF2A82AEC6}" destId="{BD0D5A48-34F7-4A8B-88E7-8C9BCEB82A52}" srcOrd="8" destOrd="0" presId="urn:microsoft.com/office/officeart/2005/8/layout/process4"/>
    <dgm:cxn modelId="{C764B03E-DFF3-4CDA-BAAB-4CC255DDDE14}" type="presParOf" srcId="{BD0D5A48-34F7-4A8B-88E7-8C9BCEB82A52}" destId="{13625AFC-EDFA-410E-98BB-F0D7381DD2E6}" srcOrd="0" destOrd="0" presId="urn:microsoft.com/office/officeart/2005/8/layout/process4"/>
    <dgm:cxn modelId="{49B3FF84-9DBA-4E01-9C6F-19CFB9F3B164}" type="presParOf" srcId="{2AC5A58E-7D5F-4521-9D0E-70FF2A82AEC6}" destId="{1E248392-2743-437A-A566-1C68ACA00E70}" srcOrd="9" destOrd="0" presId="urn:microsoft.com/office/officeart/2005/8/layout/process4"/>
    <dgm:cxn modelId="{AE733449-586C-4094-BD66-C7AF4917285A}" type="presParOf" srcId="{2AC5A58E-7D5F-4521-9D0E-70FF2A82AEC6}" destId="{5E5B8AAF-5D64-492C-915F-ED8FFFA51C98}" srcOrd="10" destOrd="0" presId="urn:microsoft.com/office/officeart/2005/8/layout/process4"/>
    <dgm:cxn modelId="{F15ED954-377E-4649-AC1A-B1EEA18BF7AD}" type="presParOf" srcId="{5E5B8AAF-5D64-492C-915F-ED8FFFA51C98}" destId="{EDACB0FC-5A34-4824-8CD2-2FC25DA437E1}" srcOrd="0" destOrd="0" presId="urn:microsoft.com/office/officeart/2005/8/layout/process4"/>
    <dgm:cxn modelId="{77C88F3A-163A-4314-9066-88B2D3AF9B76}" type="presParOf" srcId="{2AC5A58E-7D5F-4521-9D0E-70FF2A82AEC6}" destId="{17887638-AB9E-4B7A-907B-64E38130791E}" srcOrd="11" destOrd="0" presId="urn:microsoft.com/office/officeart/2005/8/layout/process4"/>
    <dgm:cxn modelId="{14EB82D0-26C1-4DD2-92F5-CBF40D2801C7}" type="presParOf" srcId="{2AC5A58E-7D5F-4521-9D0E-70FF2A82AEC6}" destId="{509C99EB-C8D2-41E6-8919-ED888C8F6487}" srcOrd="12" destOrd="0" presId="urn:microsoft.com/office/officeart/2005/8/layout/process4"/>
    <dgm:cxn modelId="{F62C5C56-7098-446C-865A-3474E3B81A52}" type="presParOf" srcId="{509C99EB-C8D2-41E6-8919-ED888C8F6487}" destId="{6FC4651A-9E68-4273-8321-8A0E6474167C}" srcOrd="0" destOrd="0" presId="urn:microsoft.com/office/officeart/2005/8/layout/process4"/>
    <dgm:cxn modelId="{99C371B0-F3F8-4D33-A324-FAAB8BABA37B}" type="presParOf" srcId="{2AC5A58E-7D5F-4521-9D0E-70FF2A82AEC6}" destId="{B3D66EF4-CE0B-4D78-B0C8-4FCF3FA75B7A}" srcOrd="13" destOrd="0" presId="urn:microsoft.com/office/officeart/2005/8/layout/process4"/>
    <dgm:cxn modelId="{31629280-74D1-491E-BE52-9BAE861C85C7}" type="presParOf" srcId="{2AC5A58E-7D5F-4521-9D0E-70FF2A82AEC6}" destId="{828C3CF6-CEAD-483F-9D1F-96B3BC0B28CC}" srcOrd="14" destOrd="0" presId="urn:microsoft.com/office/officeart/2005/8/layout/process4"/>
    <dgm:cxn modelId="{8DF0D8B8-923D-42B6-A4DE-6DC992F5352D}" type="presParOf" srcId="{828C3CF6-CEAD-483F-9D1F-96B3BC0B28CC}" destId="{EDC718D5-8134-4E94-826D-1019DE3F420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721BF7C-DFEE-40C6-8C24-B4AE6C2C7669}" type="doc">
      <dgm:prSet loTypeId="urn:microsoft.com/office/officeart/2005/8/layout/process4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F9F30F4-EC35-4D56-9F16-7074B9E1B6AF}">
      <dgm:prSet/>
      <dgm:spPr/>
      <dgm:t>
        <a:bodyPr/>
        <a:lstStyle/>
        <a:p>
          <a:r>
            <a:rPr lang="en-US" dirty="0"/>
            <a:t>Select – Returns the data that was requested</a:t>
          </a:r>
        </a:p>
      </dgm:t>
    </dgm:pt>
    <dgm:pt modelId="{5A2FE0B7-1B63-40B6-A4DF-A52BFD7F13B8}" type="parTrans" cxnId="{B985BDE8-7B1E-40D8-8DDD-8A32DD3A5312}">
      <dgm:prSet/>
      <dgm:spPr/>
      <dgm:t>
        <a:bodyPr/>
        <a:lstStyle/>
        <a:p>
          <a:endParaRPr lang="en-US"/>
        </a:p>
      </dgm:t>
    </dgm:pt>
    <dgm:pt modelId="{F3734435-582A-42E3-B3C6-9538D18CC1FA}" type="sibTrans" cxnId="{B985BDE8-7B1E-40D8-8DDD-8A32DD3A5312}">
      <dgm:prSet/>
      <dgm:spPr/>
      <dgm:t>
        <a:bodyPr/>
        <a:lstStyle/>
        <a:p>
          <a:endParaRPr lang="en-US"/>
        </a:p>
      </dgm:t>
    </dgm:pt>
    <dgm:pt modelId="{F1EA1541-3611-4A2F-A1AD-68B2A7728B23}">
      <dgm:prSet/>
      <dgm:spPr/>
      <dgm:t>
        <a:bodyPr/>
        <a:lstStyle/>
        <a:p>
          <a:r>
            <a:rPr lang="en-US" dirty="0"/>
            <a:t>From – choose a table to draw information from</a:t>
          </a:r>
        </a:p>
      </dgm:t>
    </dgm:pt>
    <dgm:pt modelId="{F1CBD16E-62FA-4634-BC8B-CDC5E0B85B6E}" type="parTrans" cxnId="{E8D01B04-D464-465E-B70D-7B1293088EDC}">
      <dgm:prSet/>
      <dgm:spPr/>
      <dgm:t>
        <a:bodyPr/>
        <a:lstStyle/>
        <a:p>
          <a:endParaRPr lang="en-US"/>
        </a:p>
      </dgm:t>
    </dgm:pt>
    <dgm:pt modelId="{70473E32-303B-4679-B0A3-FE323678F6CE}" type="sibTrans" cxnId="{E8D01B04-D464-465E-B70D-7B1293088EDC}">
      <dgm:prSet/>
      <dgm:spPr/>
      <dgm:t>
        <a:bodyPr/>
        <a:lstStyle/>
        <a:p>
          <a:endParaRPr lang="en-US"/>
        </a:p>
      </dgm:t>
    </dgm:pt>
    <dgm:pt modelId="{32CF3D2F-FE3A-4C92-AFC6-3F3722A175B3}">
      <dgm:prSet/>
      <dgm:spPr/>
      <dgm:t>
        <a:bodyPr/>
        <a:lstStyle/>
        <a:p>
          <a:r>
            <a:rPr lang="en-US" dirty="0"/>
            <a:t>Join – matches records from different tables</a:t>
          </a:r>
        </a:p>
      </dgm:t>
    </dgm:pt>
    <dgm:pt modelId="{E645E3F3-5FA2-4A13-85CC-DB8C3A66B86A}" type="parTrans" cxnId="{25673E67-6892-4B6A-A937-60BB579D025F}">
      <dgm:prSet/>
      <dgm:spPr/>
      <dgm:t>
        <a:bodyPr/>
        <a:lstStyle/>
        <a:p>
          <a:endParaRPr lang="en-US"/>
        </a:p>
      </dgm:t>
    </dgm:pt>
    <dgm:pt modelId="{A45AB284-A985-4514-BD05-7B14878570B7}" type="sibTrans" cxnId="{25673E67-6892-4B6A-A937-60BB579D025F}">
      <dgm:prSet/>
      <dgm:spPr/>
      <dgm:t>
        <a:bodyPr/>
        <a:lstStyle/>
        <a:p>
          <a:endParaRPr lang="en-US"/>
        </a:p>
      </dgm:t>
    </dgm:pt>
    <dgm:pt modelId="{32A08093-269C-4A0A-AA6D-F0A9353E57A3}">
      <dgm:prSet/>
      <dgm:spPr/>
      <dgm:t>
        <a:bodyPr/>
        <a:lstStyle/>
        <a:p>
          <a:r>
            <a:rPr lang="en-US"/>
            <a:t>Where – filters data bases on request</a:t>
          </a:r>
        </a:p>
      </dgm:t>
    </dgm:pt>
    <dgm:pt modelId="{F73B661E-10BD-4B61-AD32-920863DF420F}" type="parTrans" cxnId="{DD68323C-B56C-4C02-B5EB-B3CD2B0438F9}">
      <dgm:prSet/>
      <dgm:spPr/>
      <dgm:t>
        <a:bodyPr/>
        <a:lstStyle/>
        <a:p>
          <a:endParaRPr lang="en-US"/>
        </a:p>
      </dgm:t>
    </dgm:pt>
    <dgm:pt modelId="{2C1052BC-0B76-42C7-BEE6-7394876F15E1}" type="sibTrans" cxnId="{DD68323C-B56C-4C02-B5EB-B3CD2B0438F9}">
      <dgm:prSet/>
      <dgm:spPr/>
      <dgm:t>
        <a:bodyPr/>
        <a:lstStyle/>
        <a:p>
          <a:endParaRPr lang="en-US"/>
        </a:p>
      </dgm:t>
    </dgm:pt>
    <dgm:pt modelId="{94449877-C5E3-410E-B7C3-2BD83B264B9E}">
      <dgm:prSet/>
      <dgm:spPr/>
      <dgm:t>
        <a:bodyPr/>
        <a:lstStyle/>
        <a:p>
          <a:r>
            <a:rPr lang="en-US"/>
            <a:t>Group By – aggregates the data</a:t>
          </a:r>
        </a:p>
      </dgm:t>
    </dgm:pt>
    <dgm:pt modelId="{15444F82-03EB-4A2E-AC98-E32AF5D82C00}" type="parTrans" cxnId="{FF0B852E-77AC-4DE8-8338-92130CDCA85A}">
      <dgm:prSet/>
      <dgm:spPr/>
      <dgm:t>
        <a:bodyPr/>
        <a:lstStyle/>
        <a:p>
          <a:endParaRPr lang="en-US"/>
        </a:p>
      </dgm:t>
    </dgm:pt>
    <dgm:pt modelId="{DF07CF5E-9AAE-4673-A341-F5642681EE09}" type="sibTrans" cxnId="{FF0B852E-77AC-4DE8-8338-92130CDCA85A}">
      <dgm:prSet/>
      <dgm:spPr/>
      <dgm:t>
        <a:bodyPr/>
        <a:lstStyle/>
        <a:p>
          <a:endParaRPr lang="en-US"/>
        </a:p>
      </dgm:t>
    </dgm:pt>
    <dgm:pt modelId="{63391A8F-6E86-4B28-98C0-9CCF55BDE4E0}">
      <dgm:prSet/>
      <dgm:spPr/>
      <dgm:t>
        <a:bodyPr/>
        <a:lstStyle/>
        <a:p>
          <a:r>
            <a:rPr lang="en-US"/>
            <a:t>Having – filers aggregated data</a:t>
          </a:r>
        </a:p>
      </dgm:t>
    </dgm:pt>
    <dgm:pt modelId="{D16084ED-D77F-4AB4-9DF2-E25A97C83FCA}" type="parTrans" cxnId="{4059C160-818B-4260-967A-7846F09C0BDC}">
      <dgm:prSet/>
      <dgm:spPr/>
      <dgm:t>
        <a:bodyPr/>
        <a:lstStyle/>
        <a:p>
          <a:endParaRPr lang="en-US"/>
        </a:p>
      </dgm:t>
    </dgm:pt>
    <dgm:pt modelId="{F59DDF06-75C5-4043-9FC4-C8C77568044E}" type="sibTrans" cxnId="{4059C160-818B-4260-967A-7846F09C0BDC}">
      <dgm:prSet/>
      <dgm:spPr/>
      <dgm:t>
        <a:bodyPr/>
        <a:lstStyle/>
        <a:p>
          <a:endParaRPr lang="en-US"/>
        </a:p>
      </dgm:t>
    </dgm:pt>
    <dgm:pt modelId="{C2DF5E54-0305-4C38-939E-FC3134198BBA}">
      <dgm:prSet/>
      <dgm:spPr/>
      <dgm:t>
        <a:bodyPr/>
        <a:lstStyle/>
        <a:p>
          <a:r>
            <a:rPr lang="en-US"/>
            <a:t>Order by – sorts the data</a:t>
          </a:r>
        </a:p>
      </dgm:t>
    </dgm:pt>
    <dgm:pt modelId="{8045E129-0D04-4C8D-AAE8-848D432C7A8A}" type="parTrans" cxnId="{53B3A600-C3DB-43B6-9397-249FEB55904D}">
      <dgm:prSet/>
      <dgm:spPr/>
      <dgm:t>
        <a:bodyPr/>
        <a:lstStyle/>
        <a:p>
          <a:endParaRPr lang="en-US"/>
        </a:p>
      </dgm:t>
    </dgm:pt>
    <dgm:pt modelId="{F1E99DEB-9C81-4753-8452-D2A7ED7CB520}" type="sibTrans" cxnId="{53B3A600-C3DB-43B6-9397-249FEB55904D}">
      <dgm:prSet/>
      <dgm:spPr/>
      <dgm:t>
        <a:bodyPr/>
        <a:lstStyle/>
        <a:p>
          <a:endParaRPr lang="en-US"/>
        </a:p>
      </dgm:t>
    </dgm:pt>
    <dgm:pt modelId="{6E1CFD10-7035-4B97-B1F8-218682FDB769}">
      <dgm:prSet/>
      <dgm:spPr/>
      <dgm:t>
        <a:bodyPr/>
        <a:lstStyle/>
        <a:p>
          <a:r>
            <a:rPr lang="en-US"/>
            <a:t>Limit – limit the number of rows returned</a:t>
          </a:r>
        </a:p>
      </dgm:t>
    </dgm:pt>
    <dgm:pt modelId="{B30A5681-015D-478B-8A29-A8F9EA50368D}" type="parTrans" cxnId="{AD3DEF22-DF99-414C-82EE-23FDDD1F79EA}">
      <dgm:prSet/>
      <dgm:spPr/>
      <dgm:t>
        <a:bodyPr/>
        <a:lstStyle/>
        <a:p>
          <a:endParaRPr lang="en-US"/>
        </a:p>
      </dgm:t>
    </dgm:pt>
    <dgm:pt modelId="{06222F8B-A51B-4AC4-BE54-532A2E86F272}" type="sibTrans" cxnId="{AD3DEF22-DF99-414C-82EE-23FDDD1F79EA}">
      <dgm:prSet/>
      <dgm:spPr/>
      <dgm:t>
        <a:bodyPr/>
        <a:lstStyle/>
        <a:p>
          <a:endParaRPr lang="en-US"/>
        </a:p>
      </dgm:t>
    </dgm:pt>
    <dgm:pt modelId="{2AC5A58E-7D5F-4521-9D0E-70FF2A82AEC6}" type="pres">
      <dgm:prSet presAssocID="{D721BF7C-DFEE-40C6-8C24-B4AE6C2C7669}" presName="Name0" presStyleCnt="0">
        <dgm:presLayoutVars>
          <dgm:dir/>
          <dgm:animLvl val="lvl"/>
          <dgm:resizeHandles val="exact"/>
        </dgm:presLayoutVars>
      </dgm:prSet>
      <dgm:spPr/>
    </dgm:pt>
    <dgm:pt modelId="{DC9F52BF-CAAB-4846-B596-01B89B3D995A}" type="pres">
      <dgm:prSet presAssocID="{6E1CFD10-7035-4B97-B1F8-218682FDB769}" presName="boxAndChildren" presStyleCnt="0"/>
      <dgm:spPr/>
    </dgm:pt>
    <dgm:pt modelId="{24A6DA9E-3BA1-45F0-86B9-52FAE123533C}" type="pres">
      <dgm:prSet presAssocID="{6E1CFD10-7035-4B97-B1F8-218682FDB769}" presName="parentTextBox" presStyleLbl="node1" presStyleIdx="0" presStyleCnt="8"/>
      <dgm:spPr/>
    </dgm:pt>
    <dgm:pt modelId="{A3C87680-56E6-4C43-B411-632C046A369E}" type="pres">
      <dgm:prSet presAssocID="{F1E99DEB-9C81-4753-8452-D2A7ED7CB520}" presName="sp" presStyleCnt="0"/>
      <dgm:spPr/>
    </dgm:pt>
    <dgm:pt modelId="{FD1A0D68-E590-4530-8C77-5E520CBC21C3}" type="pres">
      <dgm:prSet presAssocID="{C2DF5E54-0305-4C38-939E-FC3134198BBA}" presName="arrowAndChildren" presStyleCnt="0"/>
      <dgm:spPr/>
    </dgm:pt>
    <dgm:pt modelId="{844E8D56-FE33-4AF6-B85D-1D59006FCEF1}" type="pres">
      <dgm:prSet presAssocID="{C2DF5E54-0305-4C38-939E-FC3134198BBA}" presName="parentTextArrow" presStyleLbl="node1" presStyleIdx="1" presStyleCnt="8"/>
      <dgm:spPr/>
    </dgm:pt>
    <dgm:pt modelId="{DAB8B391-A76D-45E9-898A-529A63E1644A}" type="pres">
      <dgm:prSet presAssocID="{F59DDF06-75C5-4043-9FC4-C8C77568044E}" presName="sp" presStyleCnt="0"/>
      <dgm:spPr/>
    </dgm:pt>
    <dgm:pt modelId="{6725873C-DCD0-48E8-AC53-8ECDE6CA1697}" type="pres">
      <dgm:prSet presAssocID="{63391A8F-6E86-4B28-98C0-9CCF55BDE4E0}" presName="arrowAndChildren" presStyleCnt="0"/>
      <dgm:spPr/>
    </dgm:pt>
    <dgm:pt modelId="{60628154-EBE2-4632-86C5-CACFBF003276}" type="pres">
      <dgm:prSet presAssocID="{63391A8F-6E86-4B28-98C0-9CCF55BDE4E0}" presName="parentTextArrow" presStyleLbl="node1" presStyleIdx="2" presStyleCnt="8"/>
      <dgm:spPr/>
    </dgm:pt>
    <dgm:pt modelId="{3ADF2D26-F5A3-4100-9201-EF23693215B2}" type="pres">
      <dgm:prSet presAssocID="{DF07CF5E-9AAE-4673-A341-F5642681EE09}" presName="sp" presStyleCnt="0"/>
      <dgm:spPr/>
    </dgm:pt>
    <dgm:pt modelId="{34AF8199-1429-47F2-B981-62D40ACD9E88}" type="pres">
      <dgm:prSet presAssocID="{94449877-C5E3-410E-B7C3-2BD83B264B9E}" presName="arrowAndChildren" presStyleCnt="0"/>
      <dgm:spPr/>
    </dgm:pt>
    <dgm:pt modelId="{71E52551-CD10-4D38-B2CD-A3D1567E38CD}" type="pres">
      <dgm:prSet presAssocID="{94449877-C5E3-410E-B7C3-2BD83B264B9E}" presName="parentTextArrow" presStyleLbl="node1" presStyleIdx="3" presStyleCnt="8"/>
      <dgm:spPr/>
    </dgm:pt>
    <dgm:pt modelId="{1AA6CB56-4090-482B-B878-A361AE469CFC}" type="pres">
      <dgm:prSet presAssocID="{2C1052BC-0B76-42C7-BEE6-7394876F15E1}" presName="sp" presStyleCnt="0"/>
      <dgm:spPr/>
    </dgm:pt>
    <dgm:pt modelId="{BD0D5A48-34F7-4A8B-88E7-8C9BCEB82A52}" type="pres">
      <dgm:prSet presAssocID="{32A08093-269C-4A0A-AA6D-F0A9353E57A3}" presName="arrowAndChildren" presStyleCnt="0"/>
      <dgm:spPr/>
    </dgm:pt>
    <dgm:pt modelId="{13625AFC-EDFA-410E-98BB-F0D7381DD2E6}" type="pres">
      <dgm:prSet presAssocID="{32A08093-269C-4A0A-AA6D-F0A9353E57A3}" presName="parentTextArrow" presStyleLbl="node1" presStyleIdx="4" presStyleCnt="8"/>
      <dgm:spPr/>
    </dgm:pt>
    <dgm:pt modelId="{1E248392-2743-437A-A566-1C68ACA00E70}" type="pres">
      <dgm:prSet presAssocID="{A45AB284-A985-4514-BD05-7B14878570B7}" presName="sp" presStyleCnt="0"/>
      <dgm:spPr/>
    </dgm:pt>
    <dgm:pt modelId="{5E5B8AAF-5D64-492C-915F-ED8FFFA51C98}" type="pres">
      <dgm:prSet presAssocID="{32CF3D2F-FE3A-4C92-AFC6-3F3722A175B3}" presName="arrowAndChildren" presStyleCnt="0"/>
      <dgm:spPr/>
    </dgm:pt>
    <dgm:pt modelId="{EDACB0FC-5A34-4824-8CD2-2FC25DA437E1}" type="pres">
      <dgm:prSet presAssocID="{32CF3D2F-FE3A-4C92-AFC6-3F3722A175B3}" presName="parentTextArrow" presStyleLbl="node1" presStyleIdx="5" presStyleCnt="8"/>
      <dgm:spPr/>
    </dgm:pt>
    <dgm:pt modelId="{17887638-AB9E-4B7A-907B-64E38130791E}" type="pres">
      <dgm:prSet presAssocID="{70473E32-303B-4679-B0A3-FE323678F6CE}" presName="sp" presStyleCnt="0"/>
      <dgm:spPr/>
    </dgm:pt>
    <dgm:pt modelId="{509C99EB-C8D2-41E6-8919-ED888C8F6487}" type="pres">
      <dgm:prSet presAssocID="{F1EA1541-3611-4A2F-A1AD-68B2A7728B23}" presName="arrowAndChildren" presStyleCnt="0"/>
      <dgm:spPr/>
    </dgm:pt>
    <dgm:pt modelId="{6FC4651A-9E68-4273-8321-8A0E6474167C}" type="pres">
      <dgm:prSet presAssocID="{F1EA1541-3611-4A2F-A1AD-68B2A7728B23}" presName="parentTextArrow" presStyleLbl="node1" presStyleIdx="6" presStyleCnt="8"/>
      <dgm:spPr/>
    </dgm:pt>
    <dgm:pt modelId="{B3D66EF4-CE0B-4D78-B0C8-4FCF3FA75B7A}" type="pres">
      <dgm:prSet presAssocID="{F3734435-582A-42E3-B3C6-9538D18CC1FA}" presName="sp" presStyleCnt="0"/>
      <dgm:spPr/>
    </dgm:pt>
    <dgm:pt modelId="{828C3CF6-CEAD-483F-9D1F-96B3BC0B28CC}" type="pres">
      <dgm:prSet presAssocID="{6F9F30F4-EC35-4D56-9F16-7074B9E1B6AF}" presName="arrowAndChildren" presStyleCnt="0"/>
      <dgm:spPr/>
    </dgm:pt>
    <dgm:pt modelId="{EDC718D5-8134-4E94-826D-1019DE3F4202}" type="pres">
      <dgm:prSet presAssocID="{6F9F30F4-EC35-4D56-9F16-7074B9E1B6AF}" presName="parentTextArrow" presStyleLbl="node1" presStyleIdx="7" presStyleCnt="8"/>
      <dgm:spPr/>
    </dgm:pt>
  </dgm:ptLst>
  <dgm:cxnLst>
    <dgm:cxn modelId="{53B3A600-C3DB-43B6-9397-249FEB55904D}" srcId="{D721BF7C-DFEE-40C6-8C24-B4AE6C2C7669}" destId="{C2DF5E54-0305-4C38-939E-FC3134198BBA}" srcOrd="6" destOrd="0" parTransId="{8045E129-0D04-4C8D-AAE8-848D432C7A8A}" sibTransId="{F1E99DEB-9C81-4753-8452-D2A7ED7CB520}"/>
    <dgm:cxn modelId="{E8D01B04-D464-465E-B70D-7B1293088EDC}" srcId="{D721BF7C-DFEE-40C6-8C24-B4AE6C2C7669}" destId="{F1EA1541-3611-4A2F-A1AD-68B2A7728B23}" srcOrd="1" destOrd="0" parTransId="{F1CBD16E-62FA-4634-BC8B-CDC5E0B85B6E}" sibTransId="{70473E32-303B-4679-B0A3-FE323678F6CE}"/>
    <dgm:cxn modelId="{4D72FD12-80F9-455C-B063-211055111131}" type="presOf" srcId="{D721BF7C-DFEE-40C6-8C24-B4AE6C2C7669}" destId="{2AC5A58E-7D5F-4521-9D0E-70FF2A82AEC6}" srcOrd="0" destOrd="0" presId="urn:microsoft.com/office/officeart/2005/8/layout/process4"/>
    <dgm:cxn modelId="{AD3DEF22-DF99-414C-82EE-23FDDD1F79EA}" srcId="{D721BF7C-DFEE-40C6-8C24-B4AE6C2C7669}" destId="{6E1CFD10-7035-4B97-B1F8-218682FDB769}" srcOrd="7" destOrd="0" parTransId="{B30A5681-015D-478B-8A29-A8F9EA50368D}" sibTransId="{06222F8B-A51B-4AC4-BE54-532A2E86F272}"/>
    <dgm:cxn modelId="{40E61B29-FED9-4F97-AC30-D11013E71382}" type="presOf" srcId="{63391A8F-6E86-4B28-98C0-9CCF55BDE4E0}" destId="{60628154-EBE2-4632-86C5-CACFBF003276}" srcOrd="0" destOrd="0" presId="urn:microsoft.com/office/officeart/2005/8/layout/process4"/>
    <dgm:cxn modelId="{FF0B852E-77AC-4DE8-8338-92130CDCA85A}" srcId="{D721BF7C-DFEE-40C6-8C24-B4AE6C2C7669}" destId="{94449877-C5E3-410E-B7C3-2BD83B264B9E}" srcOrd="4" destOrd="0" parTransId="{15444F82-03EB-4A2E-AC98-E32AF5D82C00}" sibTransId="{DF07CF5E-9AAE-4673-A341-F5642681EE09}"/>
    <dgm:cxn modelId="{8ABBFC36-7FD9-4AF4-8093-381412E74E8B}" type="presOf" srcId="{F1EA1541-3611-4A2F-A1AD-68B2A7728B23}" destId="{6FC4651A-9E68-4273-8321-8A0E6474167C}" srcOrd="0" destOrd="0" presId="urn:microsoft.com/office/officeart/2005/8/layout/process4"/>
    <dgm:cxn modelId="{DD68323C-B56C-4C02-B5EB-B3CD2B0438F9}" srcId="{D721BF7C-DFEE-40C6-8C24-B4AE6C2C7669}" destId="{32A08093-269C-4A0A-AA6D-F0A9353E57A3}" srcOrd="3" destOrd="0" parTransId="{F73B661E-10BD-4B61-AD32-920863DF420F}" sibTransId="{2C1052BC-0B76-42C7-BEE6-7394876F15E1}"/>
    <dgm:cxn modelId="{68C50C4A-1D97-4A41-AB07-0A7F7A389239}" type="presOf" srcId="{C2DF5E54-0305-4C38-939E-FC3134198BBA}" destId="{844E8D56-FE33-4AF6-B85D-1D59006FCEF1}" srcOrd="0" destOrd="0" presId="urn:microsoft.com/office/officeart/2005/8/layout/process4"/>
    <dgm:cxn modelId="{4059C160-818B-4260-967A-7846F09C0BDC}" srcId="{D721BF7C-DFEE-40C6-8C24-B4AE6C2C7669}" destId="{63391A8F-6E86-4B28-98C0-9CCF55BDE4E0}" srcOrd="5" destOrd="0" parTransId="{D16084ED-D77F-4AB4-9DF2-E25A97C83FCA}" sibTransId="{F59DDF06-75C5-4043-9FC4-C8C77568044E}"/>
    <dgm:cxn modelId="{25673E67-6892-4B6A-A937-60BB579D025F}" srcId="{D721BF7C-DFEE-40C6-8C24-B4AE6C2C7669}" destId="{32CF3D2F-FE3A-4C92-AFC6-3F3722A175B3}" srcOrd="2" destOrd="0" parTransId="{E645E3F3-5FA2-4A13-85CC-DB8C3A66B86A}" sibTransId="{A45AB284-A985-4514-BD05-7B14878570B7}"/>
    <dgm:cxn modelId="{CD369BB4-AE7D-4A77-9E3B-14FC6D428AE7}" type="presOf" srcId="{6E1CFD10-7035-4B97-B1F8-218682FDB769}" destId="{24A6DA9E-3BA1-45F0-86B9-52FAE123533C}" srcOrd="0" destOrd="0" presId="urn:microsoft.com/office/officeart/2005/8/layout/process4"/>
    <dgm:cxn modelId="{BFA20EB9-11D3-4E56-AB52-BA7BAE8B57D9}" type="presOf" srcId="{94449877-C5E3-410E-B7C3-2BD83B264B9E}" destId="{71E52551-CD10-4D38-B2CD-A3D1567E38CD}" srcOrd="0" destOrd="0" presId="urn:microsoft.com/office/officeart/2005/8/layout/process4"/>
    <dgm:cxn modelId="{084FF9CB-672E-42B0-8958-0C05A1DE661D}" type="presOf" srcId="{32CF3D2F-FE3A-4C92-AFC6-3F3722A175B3}" destId="{EDACB0FC-5A34-4824-8CD2-2FC25DA437E1}" srcOrd="0" destOrd="0" presId="urn:microsoft.com/office/officeart/2005/8/layout/process4"/>
    <dgm:cxn modelId="{25B797D5-C7C7-4884-B0B8-81622E634B0A}" type="presOf" srcId="{6F9F30F4-EC35-4D56-9F16-7074B9E1B6AF}" destId="{EDC718D5-8134-4E94-826D-1019DE3F4202}" srcOrd="0" destOrd="0" presId="urn:microsoft.com/office/officeart/2005/8/layout/process4"/>
    <dgm:cxn modelId="{E99BAED5-F300-4D12-A356-41A3F9309D0A}" type="presOf" srcId="{32A08093-269C-4A0A-AA6D-F0A9353E57A3}" destId="{13625AFC-EDFA-410E-98BB-F0D7381DD2E6}" srcOrd="0" destOrd="0" presId="urn:microsoft.com/office/officeart/2005/8/layout/process4"/>
    <dgm:cxn modelId="{B985BDE8-7B1E-40D8-8DDD-8A32DD3A5312}" srcId="{D721BF7C-DFEE-40C6-8C24-B4AE6C2C7669}" destId="{6F9F30F4-EC35-4D56-9F16-7074B9E1B6AF}" srcOrd="0" destOrd="0" parTransId="{5A2FE0B7-1B63-40B6-A4DF-A52BFD7F13B8}" sibTransId="{F3734435-582A-42E3-B3C6-9538D18CC1FA}"/>
    <dgm:cxn modelId="{65583079-39F9-4A9A-81EA-54728A1767D0}" type="presParOf" srcId="{2AC5A58E-7D5F-4521-9D0E-70FF2A82AEC6}" destId="{DC9F52BF-CAAB-4846-B596-01B89B3D995A}" srcOrd="0" destOrd="0" presId="urn:microsoft.com/office/officeart/2005/8/layout/process4"/>
    <dgm:cxn modelId="{C3C628EC-BF0E-4CC8-9A78-1964A865E63C}" type="presParOf" srcId="{DC9F52BF-CAAB-4846-B596-01B89B3D995A}" destId="{24A6DA9E-3BA1-45F0-86B9-52FAE123533C}" srcOrd="0" destOrd="0" presId="urn:microsoft.com/office/officeart/2005/8/layout/process4"/>
    <dgm:cxn modelId="{58F4AD7F-66C8-4484-92DF-466E28ADEAF2}" type="presParOf" srcId="{2AC5A58E-7D5F-4521-9D0E-70FF2A82AEC6}" destId="{A3C87680-56E6-4C43-B411-632C046A369E}" srcOrd="1" destOrd="0" presId="urn:microsoft.com/office/officeart/2005/8/layout/process4"/>
    <dgm:cxn modelId="{F10F6DD5-AE74-4ED2-B74B-D9E65A6C658E}" type="presParOf" srcId="{2AC5A58E-7D5F-4521-9D0E-70FF2A82AEC6}" destId="{FD1A0D68-E590-4530-8C77-5E520CBC21C3}" srcOrd="2" destOrd="0" presId="urn:microsoft.com/office/officeart/2005/8/layout/process4"/>
    <dgm:cxn modelId="{9923E31D-C213-4D78-ABD2-812034FAC64A}" type="presParOf" srcId="{FD1A0D68-E590-4530-8C77-5E520CBC21C3}" destId="{844E8D56-FE33-4AF6-B85D-1D59006FCEF1}" srcOrd="0" destOrd="0" presId="urn:microsoft.com/office/officeart/2005/8/layout/process4"/>
    <dgm:cxn modelId="{C049E9B4-921C-4703-A4F9-A3A8DD28E7EF}" type="presParOf" srcId="{2AC5A58E-7D5F-4521-9D0E-70FF2A82AEC6}" destId="{DAB8B391-A76D-45E9-898A-529A63E1644A}" srcOrd="3" destOrd="0" presId="urn:microsoft.com/office/officeart/2005/8/layout/process4"/>
    <dgm:cxn modelId="{6C87599F-CF8B-47EE-96E9-34DEF3EB85A7}" type="presParOf" srcId="{2AC5A58E-7D5F-4521-9D0E-70FF2A82AEC6}" destId="{6725873C-DCD0-48E8-AC53-8ECDE6CA1697}" srcOrd="4" destOrd="0" presId="urn:microsoft.com/office/officeart/2005/8/layout/process4"/>
    <dgm:cxn modelId="{A722C524-99C5-48C4-AF64-1587BB1558CF}" type="presParOf" srcId="{6725873C-DCD0-48E8-AC53-8ECDE6CA1697}" destId="{60628154-EBE2-4632-86C5-CACFBF003276}" srcOrd="0" destOrd="0" presId="urn:microsoft.com/office/officeart/2005/8/layout/process4"/>
    <dgm:cxn modelId="{085FBAB4-5CA1-41C4-8E23-AFD55CEDE82D}" type="presParOf" srcId="{2AC5A58E-7D5F-4521-9D0E-70FF2A82AEC6}" destId="{3ADF2D26-F5A3-4100-9201-EF23693215B2}" srcOrd="5" destOrd="0" presId="urn:microsoft.com/office/officeart/2005/8/layout/process4"/>
    <dgm:cxn modelId="{8ECEC345-3A86-486D-B7A6-CCC299CD7CEA}" type="presParOf" srcId="{2AC5A58E-7D5F-4521-9D0E-70FF2A82AEC6}" destId="{34AF8199-1429-47F2-B981-62D40ACD9E88}" srcOrd="6" destOrd="0" presId="urn:microsoft.com/office/officeart/2005/8/layout/process4"/>
    <dgm:cxn modelId="{0E92C114-A839-4169-AADF-5BFCFDC3F524}" type="presParOf" srcId="{34AF8199-1429-47F2-B981-62D40ACD9E88}" destId="{71E52551-CD10-4D38-B2CD-A3D1567E38CD}" srcOrd="0" destOrd="0" presId="urn:microsoft.com/office/officeart/2005/8/layout/process4"/>
    <dgm:cxn modelId="{ADA0BF95-4D73-481E-9EA5-C1BF62A88628}" type="presParOf" srcId="{2AC5A58E-7D5F-4521-9D0E-70FF2A82AEC6}" destId="{1AA6CB56-4090-482B-B878-A361AE469CFC}" srcOrd="7" destOrd="0" presId="urn:microsoft.com/office/officeart/2005/8/layout/process4"/>
    <dgm:cxn modelId="{E6962F1D-DB7D-4ABD-A930-DF1426930F01}" type="presParOf" srcId="{2AC5A58E-7D5F-4521-9D0E-70FF2A82AEC6}" destId="{BD0D5A48-34F7-4A8B-88E7-8C9BCEB82A52}" srcOrd="8" destOrd="0" presId="urn:microsoft.com/office/officeart/2005/8/layout/process4"/>
    <dgm:cxn modelId="{C764B03E-DFF3-4CDA-BAAB-4CC255DDDE14}" type="presParOf" srcId="{BD0D5A48-34F7-4A8B-88E7-8C9BCEB82A52}" destId="{13625AFC-EDFA-410E-98BB-F0D7381DD2E6}" srcOrd="0" destOrd="0" presId="urn:microsoft.com/office/officeart/2005/8/layout/process4"/>
    <dgm:cxn modelId="{49B3FF84-9DBA-4E01-9C6F-19CFB9F3B164}" type="presParOf" srcId="{2AC5A58E-7D5F-4521-9D0E-70FF2A82AEC6}" destId="{1E248392-2743-437A-A566-1C68ACA00E70}" srcOrd="9" destOrd="0" presId="urn:microsoft.com/office/officeart/2005/8/layout/process4"/>
    <dgm:cxn modelId="{AE733449-586C-4094-BD66-C7AF4917285A}" type="presParOf" srcId="{2AC5A58E-7D5F-4521-9D0E-70FF2A82AEC6}" destId="{5E5B8AAF-5D64-492C-915F-ED8FFFA51C98}" srcOrd="10" destOrd="0" presId="urn:microsoft.com/office/officeart/2005/8/layout/process4"/>
    <dgm:cxn modelId="{F15ED954-377E-4649-AC1A-B1EEA18BF7AD}" type="presParOf" srcId="{5E5B8AAF-5D64-492C-915F-ED8FFFA51C98}" destId="{EDACB0FC-5A34-4824-8CD2-2FC25DA437E1}" srcOrd="0" destOrd="0" presId="urn:microsoft.com/office/officeart/2005/8/layout/process4"/>
    <dgm:cxn modelId="{77C88F3A-163A-4314-9066-88B2D3AF9B76}" type="presParOf" srcId="{2AC5A58E-7D5F-4521-9D0E-70FF2A82AEC6}" destId="{17887638-AB9E-4B7A-907B-64E38130791E}" srcOrd="11" destOrd="0" presId="urn:microsoft.com/office/officeart/2005/8/layout/process4"/>
    <dgm:cxn modelId="{14EB82D0-26C1-4DD2-92F5-CBF40D2801C7}" type="presParOf" srcId="{2AC5A58E-7D5F-4521-9D0E-70FF2A82AEC6}" destId="{509C99EB-C8D2-41E6-8919-ED888C8F6487}" srcOrd="12" destOrd="0" presId="urn:microsoft.com/office/officeart/2005/8/layout/process4"/>
    <dgm:cxn modelId="{F62C5C56-7098-446C-865A-3474E3B81A52}" type="presParOf" srcId="{509C99EB-C8D2-41E6-8919-ED888C8F6487}" destId="{6FC4651A-9E68-4273-8321-8A0E6474167C}" srcOrd="0" destOrd="0" presId="urn:microsoft.com/office/officeart/2005/8/layout/process4"/>
    <dgm:cxn modelId="{99C371B0-F3F8-4D33-A324-FAAB8BABA37B}" type="presParOf" srcId="{2AC5A58E-7D5F-4521-9D0E-70FF2A82AEC6}" destId="{B3D66EF4-CE0B-4D78-B0C8-4FCF3FA75B7A}" srcOrd="13" destOrd="0" presId="urn:microsoft.com/office/officeart/2005/8/layout/process4"/>
    <dgm:cxn modelId="{31629280-74D1-491E-BE52-9BAE861C85C7}" type="presParOf" srcId="{2AC5A58E-7D5F-4521-9D0E-70FF2A82AEC6}" destId="{828C3CF6-CEAD-483F-9D1F-96B3BC0B28CC}" srcOrd="14" destOrd="0" presId="urn:microsoft.com/office/officeart/2005/8/layout/process4"/>
    <dgm:cxn modelId="{8DF0D8B8-923D-42B6-A4DE-6DC992F5352D}" type="presParOf" srcId="{828C3CF6-CEAD-483F-9D1F-96B3BC0B28CC}" destId="{EDC718D5-8134-4E94-826D-1019DE3F420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8953D7E-F6A9-4815-B130-FA4DE9EA2BE3}" type="doc">
      <dgm:prSet loTypeId="urn:microsoft.com/office/officeart/2005/8/layout/process4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3BE43F6-FF0C-4E2D-9415-EB63F9C57216}">
      <dgm:prSet/>
      <dgm:spPr/>
      <dgm:t>
        <a:bodyPr/>
        <a:lstStyle/>
        <a:p>
          <a:r>
            <a:rPr lang="en-US" dirty="0"/>
            <a:t>From – choose a table to draw information from</a:t>
          </a:r>
        </a:p>
      </dgm:t>
    </dgm:pt>
    <dgm:pt modelId="{B7755DB1-466B-4D6F-BA25-4A6047079966}" type="parTrans" cxnId="{75F930DA-3C86-4542-8E26-B5A957E4844B}">
      <dgm:prSet/>
      <dgm:spPr/>
      <dgm:t>
        <a:bodyPr/>
        <a:lstStyle/>
        <a:p>
          <a:endParaRPr lang="en-US"/>
        </a:p>
      </dgm:t>
    </dgm:pt>
    <dgm:pt modelId="{221295C8-5096-45BE-85CE-9EDCD3016566}" type="sibTrans" cxnId="{75F930DA-3C86-4542-8E26-B5A957E4844B}">
      <dgm:prSet/>
      <dgm:spPr/>
      <dgm:t>
        <a:bodyPr/>
        <a:lstStyle/>
        <a:p>
          <a:endParaRPr lang="en-US"/>
        </a:p>
      </dgm:t>
    </dgm:pt>
    <dgm:pt modelId="{DDCA467B-177B-4670-9798-1D127DB06C21}">
      <dgm:prSet/>
      <dgm:spPr/>
      <dgm:t>
        <a:bodyPr/>
        <a:lstStyle/>
        <a:p>
          <a:r>
            <a:rPr lang="en-US" dirty="0"/>
            <a:t>Join – matches records from different tables</a:t>
          </a:r>
        </a:p>
      </dgm:t>
    </dgm:pt>
    <dgm:pt modelId="{085022BC-BEB5-4292-8DBD-BA97C0367525}" type="parTrans" cxnId="{8FF29F69-A2F8-44BE-BE88-98C80807A0AA}">
      <dgm:prSet/>
      <dgm:spPr/>
      <dgm:t>
        <a:bodyPr/>
        <a:lstStyle/>
        <a:p>
          <a:endParaRPr lang="en-US"/>
        </a:p>
      </dgm:t>
    </dgm:pt>
    <dgm:pt modelId="{D233B629-F5CD-437B-B5CE-755502D57347}" type="sibTrans" cxnId="{8FF29F69-A2F8-44BE-BE88-98C80807A0AA}">
      <dgm:prSet/>
      <dgm:spPr/>
      <dgm:t>
        <a:bodyPr/>
        <a:lstStyle/>
        <a:p>
          <a:endParaRPr lang="en-US"/>
        </a:p>
      </dgm:t>
    </dgm:pt>
    <dgm:pt modelId="{EF0A2404-DD30-414C-AE0B-DB1DCA90C6BF}">
      <dgm:prSet/>
      <dgm:spPr/>
      <dgm:t>
        <a:bodyPr/>
        <a:lstStyle/>
        <a:p>
          <a:r>
            <a:rPr lang="en-US" dirty="0"/>
            <a:t>Where – filters data bases on request</a:t>
          </a:r>
        </a:p>
      </dgm:t>
    </dgm:pt>
    <dgm:pt modelId="{BB2A0E64-9602-4802-926D-6272E9239AF4}" type="parTrans" cxnId="{9F906EA3-202A-4EAE-9ECE-C12230947746}">
      <dgm:prSet/>
      <dgm:spPr/>
      <dgm:t>
        <a:bodyPr/>
        <a:lstStyle/>
        <a:p>
          <a:endParaRPr lang="en-US"/>
        </a:p>
      </dgm:t>
    </dgm:pt>
    <dgm:pt modelId="{1C384A7C-3066-4CCA-9C9F-179C9A8D9949}" type="sibTrans" cxnId="{9F906EA3-202A-4EAE-9ECE-C12230947746}">
      <dgm:prSet/>
      <dgm:spPr/>
      <dgm:t>
        <a:bodyPr/>
        <a:lstStyle/>
        <a:p>
          <a:endParaRPr lang="en-US"/>
        </a:p>
      </dgm:t>
    </dgm:pt>
    <dgm:pt modelId="{0DCDFD74-68AC-4D54-A2C8-648FA31C187F}">
      <dgm:prSet/>
      <dgm:spPr/>
      <dgm:t>
        <a:bodyPr/>
        <a:lstStyle/>
        <a:p>
          <a:r>
            <a:rPr lang="en-US" dirty="0"/>
            <a:t>Group By – aggregates the data</a:t>
          </a:r>
        </a:p>
      </dgm:t>
    </dgm:pt>
    <dgm:pt modelId="{87CADC66-60B1-4D28-AE0D-85A9644ABDCF}" type="parTrans" cxnId="{B61F31B3-1D30-4021-88C8-85668E82D183}">
      <dgm:prSet/>
      <dgm:spPr/>
      <dgm:t>
        <a:bodyPr/>
        <a:lstStyle/>
        <a:p>
          <a:endParaRPr lang="en-US"/>
        </a:p>
      </dgm:t>
    </dgm:pt>
    <dgm:pt modelId="{2CE3CB71-141C-48B7-9F5B-9AB8A48FC56F}" type="sibTrans" cxnId="{B61F31B3-1D30-4021-88C8-85668E82D183}">
      <dgm:prSet/>
      <dgm:spPr/>
      <dgm:t>
        <a:bodyPr/>
        <a:lstStyle/>
        <a:p>
          <a:endParaRPr lang="en-US"/>
        </a:p>
      </dgm:t>
    </dgm:pt>
    <dgm:pt modelId="{7D875B0B-5853-45C5-A5A8-73789DD70885}">
      <dgm:prSet/>
      <dgm:spPr/>
      <dgm:t>
        <a:bodyPr/>
        <a:lstStyle/>
        <a:p>
          <a:r>
            <a:rPr lang="en-US"/>
            <a:t>Having – filers aggregated data</a:t>
          </a:r>
        </a:p>
      </dgm:t>
    </dgm:pt>
    <dgm:pt modelId="{DCAF1FBA-2F5A-4534-804F-8196B1DFB2E3}" type="parTrans" cxnId="{125FEEB0-992A-49BE-86DF-07C6EE7357C8}">
      <dgm:prSet/>
      <dgm:spPr/>
      <dgm:t>
        <a:bodyPr/>
        <a:lstStyle/>
        <a:p>
          <a:endParaRPr lang="en-US"/>
        </a:p>
      </dgm:t>
    </dgm:pt>
    <dgm:pt modelId="{0CFF9D6A-D34C-4CB8-AC5B-B23AB6FF3EE9}" type="sibTrans" cxnId="{125FEEB0-992A-49BE-86DF-07C6EE7357C8}">
      <dgm:prSet/>
      <dgm:spPr/>
      <dgm:t>
        <a:bodyPr/>
        <a:lstStyle/>
        <a:p>
          <a:endParaRPr lang="en-US"/>
        </a:p>
      </dgm:t>
    </dgm:pt>
    <dgm:pt modelId="{D1A7A276-2457-4C40-9DFD-ECB1D1733218}">
      <dgm:prSet/>
      <dgm:spPr/>
      <dgm:t>
        <a:bodyPr/>
        <a:lstStyle/>
        <a:p>
          <a:r>
            <a:rPr lang="en-US" dirty="0"/>
            <a:t>Select – Returns the data that was requested</a:t>
          </a:r>
        </a:p>
      </dgm:t>
    </dgm:pt>
    <dgm:pt modelId="{029BF0F4-3BC2-434A-86B9-B9EAB8313070}" type="parTrans" cxnId="{A4C5B1CD-1BB3-4700-9587-051E33CB2CE3}">
      <dgm:prSet/>
      <dgm:spPr/>
      <dgm:t>
        <a:bodyPr/>
        <a:lstStyle/>
        <a:p>
          <a:endParaRPr lang="en-US"/>
        </a:p>
      </dgm:t>
    </dgm:pt>
    <dgm:pt modelId="{E652966E-2138-4579-86BA-6148F41B0E07}" type="sibTrans" cxnId="{A4C5B1CD-1BB3-4700-9587-051E33CB2CE3}">
      <dgm:prSet/>
      <dgm:spPr/>
      <dgm:t>
        <a:bodyPr/>
        <a:lstStyle/>
        <a:p>
          <a:endParaRPr lang="en-US"/>
        </a:p>
      </dgm:t>
    </dgm:pt>
    <dgm:pt modelId="{364775CF-97B6-46F6-933B-70611A8F09F0}">
      <dgm:prSet/>
      <dgm:spPr/>
      <dgm:t>
        <a:bodyPr/>
        <a:lstStyle/>
        <a:p>
          <a:r>
            <a:rPr lang="en-US" dirty="0"/>
            <a:t>Order by – sorts the data</a:t>
          </a:r>
        </a:p>
      </dgm:t>
    </dgm:pt>
    <dgm:pt modelId="{09B89FB5-A03D-4E2C-8994-15B48297162D}" type="parTrans" cxnId="{B28897E0-7DDC-452A-BCA0-444C3C44256B}">
      <dgm:prSet/>
      <dgm:spPr/>
      <dgm:t>
        <a:bodyPr/>
        <a:lstStyle/>
        <a:p>
          <a:endParaRPr lang="en-US"/>
        </a:p>
      </dgm:t>
    </dgm:pt>
    <dgm:pt modelId="{02C3E766-3C3E-4CB4-BD7C-62440FD23F8E}" type="sibTrans" cxnId="{B28897E0-7DDC-452A-BCA0-444C3C44256B}">
      <dgm:prSet/>
      <dgm:spPr/>
      <dgm:t>
        <a:bodyPr/>
        <a:lstStyle/>
        <a:p>
          <a:endParaRPr lang="en-US"/>
        </a:p>
      </dgm:t>
    </dgm:pt>
    <dgm:pt modelId="{C7BFF5B9-BA4E-4ABA-8B10-850C71898131}">
      <dgm:prSet/>
      <dgm:spPr/>
      <dgm:t>
        <a:bodyPr/>
        <a:lstStyle/>
        <a:p>
          <a:r>
            <a:rPr lang="en-US"/>
            <a:t>Limit – limit the number of rows returned</a:t>
          </a:r>
          <a:endParaRPr lang="en-US" dirty="0"/>
        </a:p>
      </dgm:t>
    </dgm:pt>
    <dgm:pt modelId="{34FDD682-7EDF-4585-9ED0-69B390BEFB14}" type="parTrans" cxnId="{E282AF3B-E52B-4665-9817-5E382D03A222}">
      <dgm:prSet/>
      <dgm:spPr/>
      <dgm:t>
        <a:bodyPr/>
        <a:lstStyle/>
        <a:p>
          <a:endParaRPr lang="en-US"/>
        </a:p>
      </dgm:t>
    </dgm:pt>
    <dgm:pt modelId="{BC272BD6-4B69-4BFC-BD06-158B6696FE7B}" type="sibTrans" cxnId="{E282AF3B-E52B-4665-9817-5E382D03A222}">
      <dgm:prSet/>
      <dgm:spPr/>
      <dgm:t>
        <a:bodyPr/>
        <a:lstStyle/>
        <a:p>
          <a:endParaRPr lang="en-US"/>
        </a:p>
      </dgm:t>
    </dgm:pt>
    <dgm:pt modelId="{B74515F3-44D4-4D7B-B66D-8B97F6A68F62}" type="pres">
      <dgm:prSet presAssocID="{08953D7E-F6A9-4815-B130-FA4DE9EA2BE3}" presName="Name0" presStyleCnt="0">
        <dgm:presLayoutVars>
          <dgm:dir/>
          <dgm:animLvl val="lvl"/>
          <dgm:resizeHandles val="exact"/>
        </dgm:presLayoutVars>
      </dgm:prSet>
      <dgm:spPr/>
    </dgm:pt>
    <dgm:pt modelId="{36046712-A2C8-4F43-93CA-B4632B6A06E0}" type="pres">
      <dgm:prSet presAssocID="{C7BFF5B9-BA4E-4ABA-8B10-850C71898131}" presName="boxAndChildren" presStyleCnt="0"/>
      <dgm:spPr/>
    </dgm:pt>
    <dgm:pt modelId="{F481018D-BB96-4930-9648-99FF40F63E10}" type="pres">
      <dgm:prSet presAssocID="{C7BFF5B9-BA4E-4ABA-8B10-850C71898131}" presName="parentTextBox" presStyleLbl="node1" presStyleIdx="0" presStyleCnt="8"/>
      <dgm:spPr/>
    </dgm:pt>
    <dgm:pt modelId="{B881479F-166D-4AAE-B69F-E4FDA259BB09}" type="pres">
      <dgm:prSet presAssocID="{02C3E766-3C3E-4CB4-BD7C-62440FD23F8E}" presName="sp" presStyleCnt="0"/>
      <dgm:spPr/>
    </dgm:pt>
    <dgm:pt modelId="{185C17DC-639E-4AE6-8359-2651332C6C40}" type="pres">
      <dgm:prSet presAssocID="{364775CF-97B6-46F6-933B-70611A8F09F0}" presName="arrowAndChildren" presStyleCnt="0"/>
      <dgm:spPr/>
    </dgm:pt>
    <dgm:pt modelId="{923E4E89-1CA0-456F-8B90-C375328A4C13}" type="pres">
      <dgm:prSet presAssocID="{364775CF-97B6-46F6-933B-70611A8F09F0}" presName="parentTextArrow" presStyleLbl="node1" presStyleIdx="1" presStyleCnt="8"/>
      <dgm:spPr/>
    </dgm:pt>
    <dgm:pt modelId="{7ECCC479-ECF6-49F2-A6EF-FD8BC44E3303}" type="pres">
      <dgm:prSet presAssocID="{E652966E-2138-4579-86BA-6148F41B0E07}" presName="sp" presStyleCnt="0"/>
      <dgm:spPr/>
    </dgm:pt>
    <dgm:pt modelId="{22EE1434-1DB5-48DF-986E-63A65C496585}" type="pres">
      <dgm:prSet presAssocID="{D1A7A276-2457-4C40-9DFD-ECB1D1733218}" presName="arrowAndChildren" presStyleCnt="0"/>
      <dgm:spPr/>
    </dgm:pt>
    <dgm:pt modelId="{AA21B587-B4FC-488F-9FF1-54A266CE2632}" type="pres">
      <dgm:prSet presAssocID="{D1A7A276-2457-4C40-9DFD-ECB1D1733218}" presName="parentTextArrow" presStyleLbl="node1" presStyleIdx="2" presStyleCnt="8"/>
      <dgm:spPr/>
    </dgm:pt>
    <dgm:pt modelId="{B8C37041-AE8F-48DB-A9C6-668DBC9D42A0}" type="pres">
      <dgm:prSet presAssocID="{0CFF9D6A-D34C-4CB8-AC5B-B23AB6FF3EE9}" presName="sp" presStyleCnt="0"/>
      <dgm:spPr/>
    </dgm:pt>
    <dgm:pt modelId="{20F7F53E-2F0E-4115-8F08-908C3287BEF4}" type="pres">
      <dgm:prSet presAssocID="{7D875B0B-5853-45C5-A5A8-73789DD70885}" presName="arrowAndChildren" presStyleCnt="0"/>
      <dgm:spPr/>
    </dgm:pt>
    <dgm:pt modelId="{887B752A-1EE8-4C54-B73B-D85C6B968620}" type="pres">
      <dgm:prSet presAssocID="{7D875B0B-5853-45C5-A5A8-73789DD70885}" presName="parentTextArrow" presStyleLbl="node1" presStyleIdx="3" presStyleCnt="8"/>
      <dgm:spPr/>
    </dgm:pt>
    <dgm:pt modelId="{81FB3F11-03D3-4E08-8FC0-C20269BF6E78}" type="pres">
      <dgm:prSet presAssocID="{2CE3CB71-141C-48B7-9F5B-9AB8A48FC56F}" presName="sp" presStyleCnt="0"/>
      <dgm:spPr/>
    </dgm:pt>
    <dgm:pt modelId="{C22BA2FD-7497-48F4-B295-BA05318EA924}" type="pres">
      <dgm:prSet presAssocID="{0DCDFD74-68AC-4D54-A2C8-648FA31C187F}" presName="arrowAndChildren" presStyleCnt="0"/>
      <dgm:spPr/>
    </dgm:pt>
    <dgm:pt modelId="{8D311BF8-6922-4FF7-891D-A86763EAC271}" type="pres">
      <dgm:prSet presAssocID="{0DCDFD74-68AC-4D54-A2C8-648FA31C187F}" presName="parentTextArrow" presStyleLbl="node1" presStyleIdx="4" presStyleCnt="8"/>
      <dgm:spPr/>
    </dgm:pt>
    <dgm:pt modelId="{4DA37DB6-A019-4E7B-84F2-0E331582D2B2}" type="pres">
      <dgm:prSet presAssocID="{1C384A7C-3066-4CCA-9C9F-179C9A8D9949}" presName="sp" presStyleCnt="0"/>
      <dgm:spPr/>
    </dgm:pt>
    <dgm:pt modelId="{82EFB338-C86A-4ED4-9CAA-4A0BC4E9DA05}" type="pres">
      <dgm:prSet presAssocID="{EF0A2404-DD30-414C-AE0B-DB1DCA90C6BF}" presName="arrowAndChildren" presStyleCnt="0"/>
      <dgm:spPr/>
    </dgm:pt>
    <dgm:pt modelId="{DEC14B7F-EA4C-45E8-A21E-2AB78BECEBAA}" type="pres">
      <dgm:prSet presAssocID="{EF0A2404-DD30-414C-AE0B-DB1DCA90C6BF}" presName="parentTextArrow" presStyleLbl="node1" presStyleIdx="5" presStyleCnt="8"/>
      <dgm:spPr/>
    </dgm:pt>
    <dgm:pt modelId="{44C78376-DAFC-4DE7-8C84-A67657BE38B3}" type="pres">
      <dgm:prSet presAssocID="{D233B629-F5CD-437B-B5CE-755502D57347}" presName="sp" presStyleCnt="0"/>
      <dgm:spPr/>
    </dgm:pt>
    <dgm:pt modelId="{820F2636-1771-4700-B00D-201B238524C6}" type="pres">
      <dgm:prSet presAssocID="{DDCA467B-177B-4670-9798-1D127DB06C21}" presName="arrowAndChildren" presStyleCnt="0"/>
      <dgm:spPr/>
    </dgm:pt>
    <dgm:pt modelId="{DBF1494F-01CC-49D0-B319-140E4FF0DBDD}" type="pres">
      <dgm:prSet presAssocID="{DDCA467B-177B-4670-9798-1D127DB06C21}" presName="parentTextArrow" presStyleLbl="node1" presStyleIdx="6" presStyleCnt="8"/>
      <dgm:spPr/>
    </dgm:pt>
    <dgm:pt modelId="{11D77977-9549-42CE-96C6-10401E0341E8}" type="pres">
      <dgm:prSet presAssocID="{221295C8-5096-45BE-85CE-9EDCD3016566}" presName="sp" presStyleCnt="0"/>
      <dgm:spPr/>
    </dgm:pt>
    <dgm:pt modelId="{9C89018A-AD79-4AF3-86D9-CD24BF107D72}" type="pres">
      <dgm:prSet presAssocID="{03BE43F6-FF0C-4E2D-9415-EB63F9C57216}" presName="arrowAndChildren" presStyleCnt="0"/>
      <dgm:spPr/>
    </dgm:pt>
    <dgm:pt modelId="{0EB8F230-BAF1-4739-A4BC-3A26482D1BEF}" type="pres">
      <dgm:prSet presAssocID="{03BE43F6-FF0C-4E2D-9415-EB63F9C57216}" presName="parentTextArrow" presStyleLbl="node1" presStyleIdx="7" presStyleCnt="8"/>
      <dgm:spPr/>
    </dgm:pt>
  </dgm:ptLst>
  <dgm:cxnLst>
    <dgm:cxn modelId="{5E702102-17D0-4CCC-AC91-E9C0FE8C601D}" type="presOf" srcId="{0DCDFD74-68AC-4D54-A2C8-648FA31C187F}" destId="{8D311BF8-6922-4FF7-891D-A86763EAC271}" srcOrd="0" destOrd="0" presId="urn:microsoft.com/office/officeart/2005/8/layout/process4"/>
    <dgm:cxn modelId="{88EC1A27-EB5E-4F2A-9E9F-8C5456141D8A}" type="presOf" srcId="{C7BFF5B9-BA4E-4ABA-8B10-850C71898131}" destId="{F481018D-BB96-4930-9648-99FF40F63E10}" srcOrd="0" destOrd="0" presId="urn:microsoft.com/office/officeart/2005/8/layout/process4"/>
    <dgm:cxn modelId="{2E369E38-F8E4-408C-BE94-410118CDF3B6}" type="presOf" srcId="{03BE43F6-FF0C-4E2D-9415-EB63F9C57216}" destId="{0EB8F230-BAF1-4739-A4BC-3A26482D1BEF}" srcOrd="0" destOrd="0" presId="urn:microsoft.com/office/officeart/2005/8/layout/process4"/>
    <dgm:cxn modelId="{6323FA3A-C50D-4ABC-93B8-3D3CA14FC2A0}" type="presOf" srcId="{EF0A2404-DD30-414C-AE0B-DB1DCA90C6BF}" destId="{DEC14B7F-EA4C-45E8-A21E-2AB78BECEBAA}" srcOrd="0" destOrd="0" presId="urn:microsoft.com/office/officeart/2005/8/layout/process4"/>
    <dgm:cxn modelId="{E282AF3B-E52B-4665-9817-5E382D03A222}" srcId="{08953D7E-F6A9-4815-B130-FA4DE9EA2BE3}" destId="{C7BFF5B9-BA4E-4ABA-8B10-850C71898131}" srcOrd="7" destOrd="0" parTransId="{34FDD682-7EDF-4585-9ED0-69B390BEFB14}" sibTransId="{BC272BD6-4B69-4BFC-BD06-158B6696FE7B}"/>
    <dgm:cxn modelId="{3DC65C40-185E-475C-83A7-1DC54FB23C67}" type="presOf" srcId="{364775CF-97B6-46F6-933B-70611A8F09F0}" destId="{923E4E89-1CA0-456F-8B90-C375328A4C13}" srcOrd="0" destOrd="0" presId="urn:microsoft.com/office/officeart/2005/8/layout/process4"/>
    <dgm:cxn modelId="{C61A5A52-AB33-44BC-B7BF-D49B9ED1EB5D}" type="presOf" srcId="{DDCA467B-177B-4670-9798-1D127DB06C21}" destId="{DBF1494F-01CC-49D0-B319-140E4FF0DBDD}" srcOrd="0" destOrd="0" presId="urn:microsoft.com/office/officeart/2005/8/layout/process4"/>
    <dgm:cxn modelId="{8FF29F69-A2F8-44BE-BE88-98C80807A0AA}" srcId="{08953D7E-F6A9-4815-B130-FA4DE9EA2BE3}" destId="{DDCA467B-177B-4670-9798-1D127DB06C21}" srcOrd="1" destOrd="0" parTransId="{085022BC-BEB5-4292-8DBD-BA97C0367525}" sibTransId="{D233B629-F5CD-437B-B5CE-755502D57347}"/>
    <dgm:cxn modelId="{5F762481-B03D-4FCD-893A-856B86079E45}" type="presOf" srcId="{D1A7A276-2457-4C40-9DFD-ECB1D1733218}" destId="{AA21B587-B4FC-488F-9FF1-54A266CE2632}" srcOrd="0" destOrd="0" presId="urn:microsoft.com/office/officeart/2005/8/layout/process4"/>
    <dgm:cxn modelId="{9F906EA3-202A-4EAE-9ECE-C12230947746}" srcId="{08953D7E-F6A9-4815-B130-FA4DE9EA2BE3}" destId="{EF0A2404-DD30-414C-AE0B-DB1DCA90C6BF}" srcOrd="2" destOrd="0" parTransId="{BB2A0E64-9602-4802-926D-6272E9239AF4}" sibTransId="{1C384A7C-3066-4CCA-9C9F-179C9A8D9949}"/>
    <dgm:cxn modelId="{125FEEB0-992A-49BE-86DF-07C6EE7357C8}" srcId="{08953D7E-F6A9-4815-B130-FA4DE9EA2BE3}" destId="{7D875B0B-5853-45C5-A5A8-73789DD70885}" srcOrd="4" destOrd="0" parTransId="{DCAF1FBA-2F5A-4534-804F-8196B1DFB2E3}" sibTransId="{0CFF9D6A-D34C-4CB8-AC5B-B23AB6FF3EE9}"/>
    <dgm:cxn modelId="{B61F31B3-1D30-4021-88C8-85668E82D183}" srcId="{08953D7E-F6A9-4815-B130-FA4DE9EA2BE3}" destId="{0DCDFD74-68AC-4D54-A2C8-648FA31C187F}" srcOrd="3" destOrd="0" parTransId="{87CADC66-60B1-4D28-AE0D-85A9644ABDCF}" sibTransId="{2CE3CB71-141C-48B7-9F5B-9AB8A48FC56F}"/>
    <dgm:cxn modelId="{A4C5B1CD-1BB3-4700-9587-051E33CB2CE3}" srcId="{08953D7E-F6A9-4815-B130-FA4DE9EA2BE3}" destId="{D1A7A276-2457-4C40-9DFD-ECB1D1733218}" srcOrd="5" destOrd="0" parTransId="{029BF0F4-3BC2-434A-86B9-B9EAB8313070}" sibTransId="{E652966E-2138-4579-86BA-6148F41B0E07}"/>
    <dgm:cxn modelId="{6E7E97D9-08AD-4041-8733-B3A8EB7D80D3}" type="presOf" srcId="{7D875B0B-5853-45C5-A5A8-73789DD70885}" destId="{887B752A-1EE8-4C54-B73B-D85C6B968620}" srcOrd="0" destOrd="0" presId="urn:microsoft.com/office/officeart/2005/8/layout/process4"/>
    <dgm:cxn modelId="{75F930DA-3C86-4542-8E26-B5A957E4844B}" srcId="{08953D7E-F6A9-4815-B130-FA4DE9EA2BE3}" destId="{03BE43F6-FF0C-4E2D-9415-EB63F9C57216}" srcOrd="0" destOrd="0" parTransId="{B7755DB1-466B-4D6F-BA25-4A6047079966}" sibTransId="{221295C8-5096-45BE-85CE-9EDCD3016566}"/>
    <dgm:cxn modelId="{191859DA-C06F-4AB1-91E8-578A98782F11}" type="presOf" srcId="{08953D7E-F6A9-4815-B130-FA4DE9EA2BE3}" destId="{B74515F3-44D4-4D7B-B66D-8B97F6A68F62}" srcOrd="0" destOrd="0" presId="urn:microsoft.com/office/officeart/2005/8/layout/process4"/>
    <dgm:cxn modelId="{B28897E0-7DDC-452A-BCA0-444C3C44256B}" srcId="{08953D7E-F6A9-4815-B130-FA4DE9EA2BE3}" destId="{364775CF-97B6-46F6-933B-70611A8F09F0}" srcOrd="6" destOrd="0" parTransId="{09B89FB5-A03D-4E2C-8994-15B48297162D}" sibTransId="{02C3E766-3C3E-4CB4-BD7C-62440FD23F8E}"/>
    <dgm:cxn modelId="{26946CD7-AE78-46FA-AC1C-6A951B5A8B7A}" type="presParOf" srcId="{B74515F3-44D4-4D7B-B66D-8B97F6A68F62}" destId="{36046712-A2C8-4F43-93CA-B4632B6A06E0}" srcOrd="0" destOrd="0" presId="urn:microsoft.com/office/officeart/2005/8/layout/process4"/>
    <dgm:cxn modelId="{05BA599D-FC4B-41AC-B4FC-0DBA2461C43C}" type="presParOf" srcId="{36046712-A2C8-4F43-93CA-B4632B6A06E0}" destId="{F481018D-BB96-4930-9648-99FF40F63E10}" srcOrd="0" destOrd="0" presId="urn:microsoft.com/office/officeart/2005/8/layout/process4"/>
    <dgm:cxn modelId="{030D1C68-CA47-48B7-AEC9-71FDDFD1C599}" type="presParOf" srcId="{B74515F3-44D4-4D7B-B66D-8B97F6A68F62}" destId="{B881479F-166D-4AAE-B69F-E4FDA259BB09}" srcOrd="1" destOrd="0" presId="urn:microsoft.com/office/officeart/2005/8/layout/process4"/>
    <dgm:cxn modelId="{612D6BB1-2B18-4BE3-9A79-6FFD782ED09A}" type="presParOf" srcId="{B74515F3-44D4-4D7B-B66D-8B97F6A68F62}" destId="{185C17DC-639E-4AE6-8359-2651332C6C40}" srcOrd="2" destOrd="0" presId="urn:microsoft.com/office/officeart/2005/8/layout/process4"/>
    <dgm:cxn modelId="{B6F33342-6B59-45A6-93BA-5D71F8147753}" type="presParOf" srcId="{185C17DC-639E-4AE6-8359-2651332C6C40}" destId="{923E4E89-1CA0-456F-8B90-C375328A4C13}" srcOrd="0" destOrd="0" presId="urn:microsoft.com/office/officeart/2005/8/layout/process4"/>
    <dgm:cxn modelId="{8FD0DFB2-04D5-45B8-9E3A-A807E6CE896B}" type="presParOf" srcId="{B74515F3-44D4-4D7B-B66D-8B97F6A68F62}" destId="{7ECCC479-ECF6-49F2-A6EF-FD8BC44E3303}" srcOrd="3" destOrd="0" presId="urn:microsoft.com/office/officeart/2005/8/layout/process4"/>
    <dgm:cxn modelId="{6EB474A7-9F2C-4CB1-BF1C-5CC93A1231D8}" type="presParOf" srcId="{B74515F3-44D4-4D7B-B66D-8B97F6A68F62}" destId="{22EE1434-1DB5-48DF-986E-63A65C496585}" srcOrd="4" destOrd="0" presId="urn:microsoft.com/office/officeart/2005/8/layout/process4"/>
    <dgm:cxn modelId="{7D323AA7-122B-4BAE-907B-E3A22F4AA041}" type="presParOf" srcId="{22EE1434-1DB5-48DF-986E-63A65C496585}" destId="{AA21B587-B4FC-488F-9FF1-54A266CE2632}" srcOrd="0" destOrd="0" presId="urn:microsoft.com/office/officeart/2005/8/layout/process4"/>
    <dgm:cxn modelId="{A32ED027-95C8-4BAD-A187-8C6E2ED10FEA}" type="presParOf" srcId="{B74515F3-44D4-4D7B-B66D-8B97F6A68F62}" destId="{B8C37041-AE8F-48DB-A9C6-668DBC9D42A0}" srcOrd="5" destOrd="0" presId="urn:microsoft.com/office/officeart/2005/8/layout/process4"/>
    <dgm:cxn modelId="{0762DDA1-D480-411A-9439-0B9C7A556567}" type="presParOf" srcId="{B74515F3-44D4-4D7B-B66D-8B97F6A68F62}" destId="{20F7F53E-2F0E-4115-8F08-908C3287BEF4}" srcOrd="6" destOrd="0" presId="urn:microsoft.com/office/officeart/2005/8/layout/process4"/>
    <dgm:cxn modelId="{C5FA8257-1741-47D3-9CA1-743BC8E5BE61}" type="presParOf" srcId="{20F7F53E-2F0E-4115-8F08-908C3287BEF4}" destId="{887B752A-1EE8-4C54-B73B-D85C6B968620}" srcOrd="0" destOrd="0" presId="urn:microsoft.com/office/officeart/2005/8/layout/process4"/>
    <dgm:cxn modelId="{C0CB1D70-7832-4EF1-A29B-A813D1BCF444}" type="presParOf" srcId="{B74515F3-44D4-4D7B-B66D-8B97F6A68F62}" destId="{81FB3F11-03D3-4E08-8FC0-C20269BF6E78}" srcOrd="7" destOrd="0" presId="urn:microsoft.com/office/officeart/2005/8/layout/process4"/>
    <dgm:cxn modelId="{047FC6C1-E3CD-47FA-B4B7-D9F9ABDE336C}" type="presParOf" srcId="{B74515F3-44D4-4D7B-B66D-8B97F6A68F62}" destId="{C22BA2FD-7497-48F4-B295-BA05318EA924}" srcOrd="8" destOrd="0" presId="urn:microsoft.com/office/officeart/2005/8/layout/process4"/>
    <dgm:cxn modelId="{F6475BDB-48FC-4427-914F-ABFC67628AD6}" type="presParOf" srcId="{C22BA2FD-7497-48F4-B295-BA05318EA924}" destId="{8D311BF8-6922-4FF7-891D-A86763EAC271}" srcOrd="0" destOrd="0" presId="urn:microsoft.com/office/officeart/2005/8/layout/process4"/>
    <dgm:cxn modelId="{F1838AE1-C2CE-41DF-8105-4BA1709EDC38}" type="presParOf" srcId="{B74515F3-44D4-4D7B-B66D-8B97F6A68F62}" destId="{4DA37DB6-A019-4E7B-84F2-0E331582D2B2}" srcOrd="9" destOrd="0" presId="urn:microsoft.com/office/officeart/2005/8/layout/process4"/>
    <dgm:cxn modelId="{9945081E-05E1-4D6E-96E2-7A3E29583B1A}" type="presParOf" srcId="{B74515F3-44D4-4D7B-B66D-8B97F6A68F62}" destId="{82EFB338-C86A-4ED4-9CAA-4A0BC4E9DA05}" srcOrd="10" destOrd="0" presId="urn:microsoft.com/office/officeart/2005/8/layout/process4"/>
    <dgm:cxn modelId="{CB3C534C-89D2-4515-B1C6-8441DDB7197B}" type="presParOf" srcId="{82EFB338-C86A-4ED4-9CAA-4A0BC4E9DA05}" destId="{DEC14B7F-EA4C-45E8-A21E-2AB78BECEBAA}" srcOrd="0" destOrd="0" presId="urn:microsoft.com/office/officeart/2005/8/layout/process4"/>
    <dgm:cxn modelId="{77677AEF-9684-4169-AF5D-1EBFEC61F19A}" type="presParOf" srcId="{B74515F3-44D4-4D7B-B66D-8B97F6A68F62}" destId="{44C78376-DAFC-4DE7-8C84-A67657BE38B3}" srcOrd="11" destOrd="0" presId="urn:microsoft.com/office/officeart/2005/8/layout/process4"/>
    <dgm:cxn modelId="{E0AE37A1-C14B-46B3-9D1E-C1A0BE91F6E8}" type="presParOf" srcId="{B74515F3-44D4-4D7B-B66D-8B97F6A68F62}" destId="{820F2636-1771-4700-B00D-201B238524C6}" srcOrd="12" destOrd="0" presId="urn:microsoft.com/office/officeart/2005/8/layout/process4"/>
    <dgm:cxn modelId="{09B26AEB-83BA-4910-8C30-0D7CB49D906C}" type="presParOf" srcId="{820F2636-1771-4700-B00D-201B238524C6}" destId="{DBF1494F-01CC-49D0-B319-140E4FF0DBDD}" srcOrd="0" destOrd="0" presId="urn:microsoft.com/office/officeart/2005/8/layout/process4"/>
    <dgm:cxn modelId="{AEAB2B77-7778-4FB4-883A-CF5DCF553D3F}" type="presParOf" srcId="{B74515F3-44D4-4D7B-B66D-8B97F6A68F62}" destId="{11D77977-9549-42CE-96C6-10401E0341E8}" srcOrd="13" destOrd="0" presId="urn:microsoft.com/office/officeart/2005/8/layout/process4"/>
    <dgm:cxn modelId="{FB0AD2C8-8960-4F07-874D-3D956A4DA698}" type="presParOf" srcId="{B74515F3-44D4-4D7B-B66D-8B97F6A68F62}" destId="{9C89018A-AD79-4AF3-86D9-CD24BF107D72}" srcOrd="14" destOrd="0" presId="urn:microsoft.com/office/officeart/2005/8/layout/process4"/>
    <dgm:cxn modelId="{5AA2F80D-AFC0-46B5-B8D9-0DC1D8474B93}" type="presParOf" srcId="{9C89018A-AD79-4AF3-86D9-CD24BF107D72}" destId="{0EB8F230-BAF1-4739-A4BC-3A26482D1BEF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9B93A7-D0C9-4ADB-801F-B24B3DDFCF33}">
      <dsp:nvSpPr>
        <dsp:cNvPr id="0" name=""/>
        <dsp:cNvSpPr/>
      </dsp:nvSpPr>
      <dsp:spPr>
        <a:xfrm>
          <a:off x="0" y="675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F4DAF1-DB49-412B-8D5A-A18A50115E11}">
      <dsp:nvSpPr>
        <dsp:cNvPr id="0" name=""/>
        <dsp:cNvSpPr/>
      </dsp:nvSpPr>
      <dsp:spPr>
        <a:xfrm>
          <a:off x="0" y="675"/>
          <a:ext cx="6900512" cy="614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SQL Overview</a:t>
          </a:r>
        </a:p>
      </dsp:txBody>
      <dsp:txXfrm>
        <a:off x="0" y="675"/>
        <a:ext cx="6900512" cy="614976"/>
      </dsp:txXfrm>
    </dsp:sp>
    <dsp:sp modelId="{2BD3EFB8-F18E-42E7-A17F-3F948A348072}">
      <dsp:nvSpPr>
        <dsp:cNvPr id="0" name=""/>
        <dsp:cNvSpPr/>
      </dsp:nvSpPr>
      <dsp:spPr>
        <a:xfrm>
          <a:off x="0" y="615652"/>
          <a:ext cx="6900512" cy="0"/>
        </a:xfrm>
        <a:prstGeom prst="line">
          <a:avLst/>
        </a:prstGeom>
        <a:solidFill>
          <a:schemeClr val="accent2">
            <a:hueOff val="-370536"/>
            <a:satOff val="1775"/>
            <a:lumOff val="1642"/>
            <a:alphaOff val="0"/>
          </a:schemeClr>
        </a:solidFill>
        <a:ln w="19050" cap="rnd" cmpd="sng" algn="ctr">
          <a:solidFill>
            <a:schemeClr val="accent2">
              <a:hueOff val="-370536"/>
              <a:satOff val="1775"/>
              <a:lumOff val="16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2FBB7-28D1-40EB-AD6C-1C71F6CE6B3C}">
      <dsp:nvSpPr>
        <dsp:cNvPr id="0" name=""/>
        <dsp:cNvSpPr/>
      </dsp:nvSpPr>
      <dsp:spPr>
        <a:xfrm>
          <a:off x="0" y="615652"/>
          <a:ext cx="6900512" cy="614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Relational Databases				</a:t>
          </a:r>
        </a:p>
      </dsp:txBody>
      <dsp:txXfrm>
        <a:off x="0" y="615652"/>
        <a:ext cx="6900512" cy="614976"/>
      </dsp:txXfrm>
    </dsp:sp>
    <dsp:sp modelId="{424220C1-A9C7-4193-AAC1-6FA6FD9CD95E}">
      <dsp:nvSpPr>
        <dsp:cNvPr id="0" name=""/>
        <dsp:cNvSpPr/>
      </dsp:nvSpPr>
      <dsp:spPr>
        <a:xfrm>
          <a:off x="0" y="1230628"/>
          <a:ext cx="6900512" cy="0"/>
        </a:xfrm>
        <a:prstGeom prst="line">
          <a:avLst/>
        </a:prstGeom>
        <a:solidFill>
          <a:schemeClr val="accent2">
            <a:hueOff val="-741071"/>
            <a:satOff val="3550"/>
            <a:lumOff val="3284"/>
            <a:alphaOff val="0"/>
          </a:schemeClr>
        </a:solidFill>
        <a:ln w="19050" cap="rnd" cmpd="sng" algn="ctr">
          <a:solidFill>
            <a:schemeClr val="accent2">
              <a:hueOff val="-741071"/>
              <a:satOff val="3550"/>
              <a:lumOff val="32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3FA510-D743-4AFE-99EA-770A3E6D9ACF}">
      <dsp:nvSpPr>
        <dsp:cNvPr id="0" name=""/>
        <dsp:cNvSpPr/>
      </dsp:nvSpPr>
      <dsp:spPr>
        <a:xfrm>
          <a:off x="0" y="1230628"/>
          <a:ext cx="6900512" cy="614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Databases</a:t>
          </a:r>
        </a:p>
      </dsp:txBody>
      <dsp:txXfrm>
        <a:off x="0" y="1230628"/>
        <a:ext cx="6900512" cy="614976"/>
      </dsp:txXfrm>
    </dsp:sp>
    <dsp:sp modelId="{80DC437B-F17D-4821-BED8-659B59C6ED93}">
      <dsp:nvSpPr>
        <dsp:cNvPr id="0" name=""/>
        <dsp:cNvSpPr/>
      </dsp:nvSpPr>
      <dsp:spPr>
        <a:xfrm>
          <a:off x="0" y="1845605"/>
          <a:ext cx="6900512" cy="0"/>
        </a:xfrm>
        <a:prstGeom prst="line">
          <a:avLst/>
        </a:prstGeom>
        <a:solidFill>
          <a:schemeClr val="accent2">
            <a:hueOff val="-1111607"/>
            <a:satOff val="5325"/>
            <a:lumOff val="4926"/>
            <a:alphaOff val="0"/>
          </a:schemeClr>
        </a:solidFill>
        <a:ln w="19050" cap="rnd" cmpd="sng" algn="ctr">
          <a:solidFill>
            <a:schemeClr val="accent2">
              <a:hueOff val="-1111607"/>
              <a:satOff val="5325"/>
              <a:lumOff val="49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138E20-1FFE-4B7A-ABCC-758BA6601790}">
      <dsp:nvSpPr>
        <dsp:cNvPr id="0" name=""/>
        <dsp:cNvSpPr/>
      </dsp:nvSpPr>
      <dsp:spPr>
        <a:xfrm>
          <a:off x="0" y="1845605"/>
          <a:ext cx="6900512" cy="614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Basic SQL Statements	</a:t>
          </a:r>
        </a:p>
      </dsp:txBody>
      <dsp:txXfrm>
        <a:off x="0" y="1845605"/>
        <a:ext cx="6900512" cy="614976"/>
      </dsp:txXfrm>
    </dsp:sp>
    <dsp:sp modelId="{3B277159-251F-4C9B-8FCC-48297A68C335}">
      <dsp:nvSpPr>
        <dsp:cNvPr id="0" name=""/>
        <dsp:cNvSpPr/>
      </dsp:nvSpPr>
      <dsp:spPr>
        <a:xfrm>
          <a:off x="0" y="2460582"/>
          <a:ext cx="6900512" cy="0"/>
        </a:xfrm>
        <a:prstGeom prst="line">
          <a:avLst/>
        </a:prstGeom>
        <a:solidFill>
          <a:schemeClr val="accent2">
            <a:hueOff val="-1482143"/>
            <a:satOff val="7100"/>
            <a:lumOff val="6569"/>
            <a:alphaOff val="0"/>
          </a:schemeClr>
        </a:solidFill>
        <a:ln w="19050" cap="rnd" cmpd="sng" algn="ctr">
          <a:solidFill>
            <a:schemeClr val="accent2">
              <a:hueOff val="-1482143"/>
              <a:satOff val="7100"/>
              <a:lumOff val="6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96F544-3C6A-469B-AAFE-099CAC268480}">
      <dsp:nvSpPr>
        <dsp:cNvPr id="0" name=""/>
        <dsp:cNvSpPr/>
      </dsp:nvSpPr>
      <dsp:spPr>
        <a:xfrm>
          <a:off x="0" y="2460582"/>
          <a:ext cx="6900512" cy="614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SQL Database Query Difference</a:t>
          </a:r>
        </a:p>
      </dsp:txBody>
      <dsp:txXfrm>
        <a:off x="0" y="2460582"/>
        <a:ext cx="6900512" cy="614976"/>
      </dsp:txXfrm>
    </dsp:sp>
    <dsp:sp modelId="{FA9F053C-1044-460E-96D0-F51CEFC558EE}">
      <dsp:nvSpPr>
        <dsp:cNvPr id="0" name=""/>
        <dsp:cNvSpPr/>
      </dsp:nvSpPr>
      <dsp:spPr>
        <a:xfrm>
          <a:off x="0" y="3075558"/>
          <a:ext cx="6900512" cy="0"/>
        </a:xfrm>
        <a:prstGeom prst="line">
          <a:avLst/>
        </a:prstGeom>
        <a:solidFill>
          <a:schemeClr val="accent2">
            <a:hueOff val="-1852679"/>
            <a:satOff val="8875"/>
            <a:lumOff val="8211"/>
            <a:alphaOff val="0"/>
          </a:schemeClr>
        </a:solidFill>
        <a:ln w="19050" cap="rnd" cmpd="sng" algn="ctr">
          <a:solidFill>
            <a:schemeClr val="accent2">
              <a:hueOff val="-1852679"/>
              <a:satOff val="8875"/>
              <a:lumOff val="821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49CDF9-C227-40B8-B77A-96D67E01C2DA}">
      <dsp:nvSpPr>
        <dsp:cNvPr id="0" name=""/>
        <dsp:cNvSpPr/>
      </dsp:nvSpPr>
      <dsp:spPr>
        <a:xfrm>
          <a:off x="0" y="3075558"/>
          <a:ext cx="6900512" cy="614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Basics SQL Commands Hands-on</a:t>
          </a:r>
        </a:p>
      </dsp:txBody>
      <dsp:txXfrm>
        <a:off x="0" y="3075558"/>
        <a:ext cx="6900512" cy="614976"/>
      </dsp:txXfrm>
    </dsp:sp>
    <dsp:sp modelId="{2F4A7A3F-64CE-4050-93B0-1604D7C7141C}">
      <dsp:nvSpPr>
        <dsp:cNvPr id="0" name=""/>
        <dsp:cNvSpPr/>
      </dsp:nvSpPr>
      <dsp:spPr>
        <a:xfrm>
          <a:off x="0" y="3690535"/>
          <a:ext cx="6900512" cy="0"/>
        </a:xfrm>
        <a:prstGeom prst="line">
          <a:avLst/>
        </a:prstGeom>
        <a:solidFill>
          <a:schemeClr val="accent2">
            <a:hueOff val="-2223214"/>
            <a:satOff val="10650"/>
            <a:lumOff val="9853"/>
            <a:alphaOff val="0"/>
          </a:schemeClr>
        </a:solidFill>
        <a:ln w="19050" cap="rnd" cmpd="sng" algn="ctr">
          <a:solidFill>
            <a:schemeClr val="accent2">
              <a:hueOff val="-2223214"/>
              <a:satOff val="10650"/>
              <a:lumOff val="98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697B10-352D-48C5-9A81-BDB854B4D3DF}">
      <dsp:nvSpPr>
        <dsp:cNvPr id="0" name=""/>
        <dsp:cNvSpPr/>
      </dsp:nvSpPr>
      <dsp:spPr>
        <a:xfrm>
          <a:off x="0" y="3690535"/>
          <a:ext cx="6900512" cy="614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Operation Order			</a:t>
          </a:r>
        </a:p>
      </dsp:txBody>
      <dsp:txXfrm>
        <a:off x="0" y="3690535"/>
        <a:ext cx="6900512" cy="614976"/>
      </dsp:txXfrm>
    </dsp:sp>
    <dsp:sp modelId="{7A169D07-AAA1-4D4D-8C19-90A6DE9128F5}">
      <dsp:nvSpPr>
        <dsp:cNvPr id="0" name=""/>
        <dsp:cNvSpPr/>
      </dsp:nvSpPr>
      <dsp:spPr>
        <a:xfrm>
          <a:off x="0" y="4305512"/>
          <a:ext cx="6900512" cy="0"/>
        </a:xfrm>
        <a:prstGeom prst="line">
          <a:avLst/>
        </a:prstGeom>
        <a:solidFill>
          <a:schemeClr val="accent2">
            <a:hueOff val="-2593750"/>
            <a:satOff val="12425"/>
            <a:lumOff val="11495"/>
            <a:alphaOff val="0"/>
          </a:schemeClr>
        </a:solidFill>
        <a:ln w="19050" cap="rnd" cmpd="sng" algn="ctr">
          <a:solidFill>
            <a:schemeClr val="accent2">
              <a:hueOff val="-2593750"/>
              <a:satOff val="12425"/>
              <a:lumOff val="1149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A315DA-C399-46AD-AAB4-FB8CEAC504D3}">
      <dsp:nvSpPr>
        <dsp:cNvPr id="0" name=""/>
        <dsp:cNvSpPr/>
      </dsp:nvSpPr>
      <dsp:spPr>
        <a:xfrm>
          <a:off x="0" y="4305512"/>
          <a:ext cx="6900512" cy="614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Resources</a:t>
          </a:r>
        </a:p>
      </dsp:txBody>
      <dsp:txXfrm>
        <a:off x="0" y="4305512"/>
        <a:ext cx="6900512" cy="614976"/>
      </dsp:txXfrm>
    </dsp:sp>
    <dsp:sp modelId="{201BAC8E-705C-4A83-AEE9-9B6D5B6210D2}">
      <dsp:nvSpPr>
        <dsp:cNvPr id="0" name=""/>
        <dsp:cNvSpPr/>
      </dsp:nvSpPr>
      <dsp:spPr>
        <a:xfrm>
          <a:off x="0" y="4920488"/>
          <a:ext cx="6900512" cy="0"/>
        </a:xfrm>
        <a:prstGeom prst="line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2515F2-F297-4B58-A070-1DBE2A568C9D}">
      <dsp:nvSpPr>
        <dsp:cNvPr id="0" name=""/>
        <dsp:cNvSpPr/>
      </dsp:nvSpPr>
      <dsp:spPr>
        <a:xfrm>
          <a:off x="0" y="4920488"/>
          <a:ext cx="6900512" cy="614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Contact Info				</a:t>
          </a:r>
        </a:p>
      </dsp:txBody>
      <dsp:txXfrm>
        <a:off x="0" y="4920488"/>
        <a:ext cx="6900512" cy="6149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60221B-3DEE-4323-B962-5881281975BD}">
      <dsp:nvSpPr>
        <dsp:cNvPr id="0" name=""/>
        <dsp:cNvSpPr/>
      </dsp:nvSpPr>
      <dsp:spPr>
        <a:xfrm>
          <a:off x="0" y="150464"/>
          <a:ext cx="6253721" cy="865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See data</a:t>
          </a:r>
        </a:p>
      </dsp:txBody>
      <dsp:txXfrm>
        <a:off x="42265" y="192729"/>
        <a:ext cx="6169191" cy="781270"/>
      </dsp:txXfrm>
    </dsp:sp>
    <dsp:sp modelId="{02A7DFC8-9D36-43D8-BC46-A5E9ED8361B7}">
      <dsp:nvSpPr>
        <dsp:cNvPr id="0" name=""/>
        <dsp:cNvSpPr/>
      </dsp:nvSpPr>
      <dsp:spPr>
        <a:xfrm>
          <a:off x="0" y="1122825"/>
          <a:ext cx="6253721" cy="865800"/>
        </a:xfrm>
        <a:prstGeom prst="roundRect">
          <a:avLst/>
        </a:prstGeom>
        <a:solidFill>
          <a:schemeClr val="accent5">
            <a:hueOff val="623814"/>
            <a:satOff val="-12622"/>
            <a:lumOff val="39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Relationship between data</a:t>
          </a:r>
        </a:p>
      </dsp:txBody>
      <dsp:txXfrm>
        <a:off x="42265" y="1165090"/>
        <a:ext cx="6169191" cy="781270"/>
      </dsp:txXfrm>
    </dsp:sp>
    <dsp:sp modelId="{DD9C0CF8-9427-4822-8568-F0261C04151C}">
      <dsp:nvSpPr>
        <dsp:cNvPr id="0" name=""/>
        <dsp:cNvSpPr/>
      </dsp:nvSpPr>
      <dsp:spPr>
        <a:xfrm>
          <a:off x="0" y="2095185"/>
          <a:ext cx="6253721" cy="865800"/>
        </a:xfrm>
        <a:prstGeom prst="roundRect">
          <a:avLst/>
        </a:prstGeom>
        <a:solidFill>
          <a:schemeClr val="accent5">
            <a:hueOff val="1247628"/>
            <a:satOff val="-25244"/>
            <a:lumOff val="78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Find any cell</a:t>
          </a:r>
        </a:p>
      </dsp:txBody>
      <dsp:txXfrm>
        <a:off x="42265" y="2137450"/>
        <a:ext cx="6169191" cy="781270"/>
      </dsp:txXfrm>
    </dsp:sp>
    <dsp:sp modelId="{F0651EFD-DD03-4D2B-BA7D-929FFFBC6EFA}">
      <dsp:nvSpPr>
        <dsp:cNvPr id="0" name=""/>
        <dsp:cNvSpPr/>
      </dsp:nvSpPr>
      <dsp:spPr>
        <a:xfrm>
          <a:off x="0" y="3067545"/>
          <a:ext cx="6253721" cy="865800"/>
        </a:xfrm>
        <a:prstGeom prst="roundRect">
          <a:avLst/>
        </a:prstGeom>
        <a:solidFill>
          <a:schemeClr val="accent5">
            <a:hueOff val="1871442"/>
            <a:satOff val="-37867"/>
            <a:lumOff val="117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Add data to cells</a:t>
          </a:r>
        </a:p>
      </dsp:txBody>
      <dsp:txXfrm>
        <a:off x="42265" y="3109810"/>
        <a:ext cx="6169191" cy="781270"/>
      </dsp:txXfrm>
    </dsp:sp>
    <dsp:sp modelId="{17CC36A3-BA8B-4815-91B0-24DB4136B2C7}">
      <dsp:nvSpPr>
        <dsp:cNvPr id="0" name=""/>
        <dsp:cNvSpPr/>
      </dsp:nvSpPr>
      <dsp:spPr>
        <a:xfrm>
          <a:off x="0" y="4039905"/>
          <a:ext cx="6253721" cy="865800"/>
        </a:xfrm>
        <a:prstGeom prst="roundRect">
          <a:avLst/>
        </a:prstGeom>
        <a:solidFill>
          <a:schemeClr val="accent5">
            <a:hueOff val="2495256"/>
            <a:satOff val="-50489"/>
            <a:lumOff val="156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To add order to information</a:t>
          </a:r>
        </a:p>
      </dsp:txBody>
      <dsp:txXfrm>
        <a:off x="42265" y="4082170"/>
        <a:ext cx="6169191" cy="7812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5A8A3B-94E9-43DA-B8A6-EDEDEBD0C8B8}">
      <dsp:nvSpPr>
        <dsp:cNvPr id="0" name=""/>
        <dsp:cNvSpPr/>
      </dsp:nvSpPr>
      <dsp:spPr>
        <a:xfrm>
          <a:off x="0" y="41956"/>
          <a:ext cx="6245265" cy="15057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Structured Query Language</a:t>
          </a:r>
        </a:p>
      </dsp:txBody>
      <dsp:txXfrm>
        <a:off x="73507" y="115463"/>
        <a:ext cx="6098251" cy="1358776"/>
      </dsp:txXfrm>
    </dsp:sp>
    <dsp:sp modelId="{5CBA4D76-2414-496D-BF13-1B653F31E475}">
      <dsp:nvSpPr>
        <dsp:cNvPr id="0" name=""/>
        <dsp:cNvSpPr/>
      </dsp:nvSpPr>
      <dsp:spPr>
        <a:xfrm>
          <a:off x="0" y="1660066"/>
          <a:ext cx="6245265" cy="150579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Crud: create, read, update, delete</a:t>
          </a:r>
        </a:p>
      </dsp:txBody>
      <dsp:txXfrm>
        <a:off x="73507" y="1733573"/>
        <a:ext cx="6098251" cy="1358776"/>
      </dsp:txXfrm>
    </dsp:sp>
    <dsp:sp modelId="{C22E2396-6C8A-430D-8876-FE75FC749FE0}">
      <dsp:nvSpPr>
        <dsp:cNvPr id="0" name=""/>
        <dsp:cNvSpPr/>
      </dsp:nvSpPr>
      <dsp:spPr>
        <a:xfrm>
          <a:off x="0" y="3165856"/>
          <a:ext cx="6245265" cy="2381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287" tIns="49530" rIns="277368" bIns="495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/>
            <a:t>Create databases and tables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/>
            <a:t>Look at specific data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/>
            <a:t>Make changes to data and remove data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/>
            <a:t>And more (level 2)</a:t>
          </a:r>
        </a:p>
      </dsp:txBody>
      <dsp:txXfrm>
        <a:off x="0" y="3165856"/>
        <a:ext cx="6245265" cy="23815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BCD9CF-A531-4756-96DE-92D20B3DEF6E}">
      <dsp:nvSpPr>
        <dsp:cNvPr id="0" name=""/>
        <dsp:cNvSpPr/>
      </dsp:nvSpPr>
      <dsp:spPr>
        <a:xfrm>
          <a:off x="0" y="26251"/>
          <a:ext cx="6245265" cy="15590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A collection of tables</a:t>
          </a:r>
        </a:p>
      </dsp:txBody>
      <dsp:txXfrm>
        <a:off x="76105" y="102356"/>
        <a:ext cx="6093055" cy="1406815"/>
      </dsp:txXfrm>
    </dsp:sp>
    <dsp:sp modelId="{C8710619-AE9C-4CC2-B917-4393E419C6D3}">
      <dsp:nvSpPr>
        <dsp:cNvPr id="0" name=""/>
        <dsp:cNvSpPr/>
      </dsp:nvSpPr>
      <dsp:spPr>
        <a:xfrm>
          <a:off x="0" y="1585276"/>
          <a:ext cx="6245265" cy="24187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287" tIns="52070" rIns="291592" bIns="5207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/>
            <a:t>Set of columns in each table and rows with data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/>
            <a:t>Each row is called a </a:t>
          </a:r>
          <a:r>
            <a:rPr lang="en-US" sz="3200" b="1" kern="1200"/>
            <a:t>record</a:t>
          </a:r>
          <a:endParaRPr lang="en-US" sz="3200" kern="120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/>
            <a:t>Data between tables can be related between each other</a:t>
          </a:r>
        </a:p>
      </dsp:txBody>
      <dsp:txXfrm>
        <a:off x="0" y="1585276"/>
        <a:ext cx="6245265" cy="2418795"/>
      </dsp:txXfrm>
    </dsp:sp>
    <dsp:sp modelId="{76AE8257-C69B-45E4-9288-01ED4C7BB398}">
      <dsp:nvSpPr>
        <dsp:cNvPr id="0" name=""/>
        <dsp:cNvSpPr/>
      </dsp:nvSpPr>
      <dsp:spPr>
        <a:xfrm>
          <a:off x="0" y="4004071"/>
          <a:ext cx="6245265" cy="1559025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Collection of tables is called </a:t>
          </a:r>
          <a:r>
            <a:rPr lang="en-US" sz="4100" b="1" kern="1200" dirty="0"/>
            <a:t>schema</a:t>
          </a:r>
          <a:endParaRPr lang="en-US" sz="4100" kern="1200" dirty="0"/>
        </a:p>
      </dsp:txBody>
      <dsp:txXfrm>
        <a:off x="76105" y="4080176"/>
        <a:ext cx="6093055" cy="140681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53FB84-2A32-42A5-B00C-260EA1E56B9E}">
      <dsp:nvSpPr>
        <dsp:cNvPr id="0" name=""/>
        <dsp:cNvSpPr/>
      </dsp:nvSpPr>
      <dsp:spPr>
        <a:xfrm>
          <a:off x="2899010" y="99544"/>
          <a:ext cx="951750" cy="951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FDB3B7F-192B-4F85-865C-E2C9D8F5ECF0}">
      <dsp:nvSpPr>
        <dsp:cNvPr id="0" name=""/>
        <dsp:cNvSpPr/>
      </dsp:nvSpPr>
      <dsp:spPr>
        <a:xfrm>
          <a:off x="2317385" y="1346503"/>
          <a:ext cx="211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VIEW: virtual table</a:t>
          </a:r>
        </a:p>
      </dsp:txBody>
      <dsp:txXfrm>
        <a:off x="2317385" y="1346503"/>
        <a:ext cx="2115000" cy="720000"/>
      </dsp:txXfrm>
    </dsp:sp>
    <dsp:sp modelId="{A8A5A90F-384A-41A1-BF6D-FD3EF0C86C4D}">
      <dsp:nvSpPr>
        <dsp:cNvPr id="0" name=""/>
        <dsp:cNvSpPr/>
      </dsp:nvSpPr>
      <dsp:spPr>
        <a:xfrm>
          <a:off x="5384135" y="99544"/>
          <a:ext cx="951750" cy="951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515AF0F-1111-4429-96C2-2BC461BBA6F7}">
      <dsp:nvSpPr>
        <dsp:cNvPr id="0" name=""/>
        <dsp:cNvSpPr/>
      </dsp:nvSpPr>
      <dsp:spPr>
        <a:xfrm>
          <a:off x="4802510" y="1346503"/>
          <a:ext cx="211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INDEX: users cannot see the index; it is used to retrieve data from the database more quickly</a:t>
          </a:r>
        </a:p>
      </dsp:txBody>
      <dsp:txXfrm>
        <a:off x="4802510" y="1346503"/>
        <a:ext cx="2115000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A6DA9E-3BA1-45F0-86B9-52FAE123533C}">
      <dsp:nvSpPr>
        <dsp:cNvPr id="0" name=""/>
        <dsp:cNvSpPr/>
      </dsp:nvSpPr>
      <dsp:spPr>
        <a:xfrm>
          <a:off x="0" y="4551047"/>
          <a:ext cx="6628804" cy="42671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Limit – limit the number of rows returned</a:t>
          </a:r>
        </a:p>
      </dsp:txBody>
      <dsp:txXfrm>
        <a:off x="0" y="4551047"/>
        <a:ext cx="6628804" cy="426717"/>
      </dsp:txXfrm>
    </dsp:sp>
    <dsp:sp modelId="{844E8D56-FE33-4AF6-B85D-1D59006FCEF1}">
      <dsp:nvSpPr>
        <dsp:cNvPr id="0" name=""/>
        <dsp:cNvSpPr/>
      </dsp:nvSpPr>
      <dsp:spPr>
        <a:xfrm rot="10800000">
          <a:off x="0" y="3901157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423469"/>
                <a:satOff val="2029"/>
                <a:lumOff val="1877"/>
                <a:alphaOff val="0"/>
                <a:tint val="96000"/>
                <a:lumMod val="100000"/>
              </a:schemeClr>
            </a:gs>
            <a:gs pos="78000">
              <a:schemeClr val="accent2">
                <a:hueOff val="-423469"/>
                <a:satOff val="2029"/>
                <a:lumOff val="187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Order by – sorts the data</a:t>
          </a:r>
        </a:p>
      </dsp:txBody>
      <dsp:txXfrm rot="10800000">
        <a:off x="0" y="3901157"/>
        <a:ext cx="6628804" cy="426438"/>
      </dsp:txXfrm>
    </dsp:sp>
    <dsp:sp modelId="{60628154-EBE2-4632-86C5-CACFBF003276}">
      <dsp:nvSpPr>
        <dsp:cNvPr id="0" name=""/>
        <dsp:cNvSpPr/>
      </dsp:nvSpPr>
      <dsp:spPr>
        <a:xfrm rot="10800000">
          <a:off x="0" y="3251267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846939"/>
                <a:satOff val="4057"/>
                <a:lumOff val="3753"/>
                <a:alphaOff val="0"/>
                <a:tint val="96000"/>
                <a:lumMod val="100000"/>
              </a:schemeClr>
            </a:gs>
            <a:gs pos="78000">
              <a:schemeClr val="accent2">
                <a:hueOff val="-846939"/>
                <a:satOff val="4057"/>
                <a:lumOff val="3753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Having – filers aggregated data</a:t>
          </a:r>
        </a:p>
      </dsp:txBody>
      <dsp:txXfrm rot="10800000">
        <a:off x="0" y="3251267"/>
        <a:ext cx="6628804" cy="426438"/>
      </dsp:txXfrm>
    </dsp:sp>
    <dsp:sp modelId="{71E52551-CD10-4D38-B2CD-A3D1567E38CD}">
      <dsp:nvSpPr>
        <dsp:cNvPr id="0" name=""/>
        <dsp:cNvSpPr/>
      </dsp:nvSpPr>
      <dsp:spPr>
        <a:xfrm rot="10800000">
          <a:off x="0" y="2601377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1270408"/>
                <a:satOff val="6086"/>
                <a:lumOff val="5630"/>
                <a:alphaOff val="0"/>
                <a:tint val="96000"/>
                <a:lumMod val="100000"/>
              </a:schemeClr>
            </a:gs>
            <a:gs pos="78000">
              <a:schemeClr val="accent2">
                <a:hueOff val="-1270408"/>
                <a:satOff val="6086"/>
                <a:lumOff val="563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Group By – aggregates the data</a:t>
          </a:r>
        </a:p>
      </dsp:txBody>
      <dsp:txXfrm rot="10800000">
        <a:off x="0" y="2601377"/>
        <a:ext cx="6628804" cy="426438"/>
      </dsp:txXfrm>
    </dsp:sp>
    <dsp:sp modelId="{13625AFC-EDFA-410E-98BB-F0D7381DD2E6}">
      <dsp:nvSpPr>
        <dsp:cNvPr id="0" name=""/>
        <dsp:cNvSpPr/>
      </dsp:nvSpPr>
      <dsp:spPr>
        <a:xfrm rot="10800000">
          <a:off x="0" y="195148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1693878"/>
                <a:satOff val="8114"/>
                <a:lumOff val="7507"/>
                <a:alphaOff val="0"/>
                <a:tint val="96000"/>
                <a:lumMod val="100000"/>
              </a:schemeClr>
            </a:gs>
            <a:gs pos="78000">
              <a:schemeClr val="accent2">
                <a:hueOff val="-1693878"/>
                <a:satOff val="8114"/>
                <a:lumOff val="750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Where – filters data bases on request</a:t>
          </a:r>
        </a:p>
      </dsp:txBody>
      <dsp:txXfrm rot="10800000">
        <a:off x="0" y="1951486"/>
        <a:ext cx="6628804" cy="426438"/>
      </dsp:txXfrm>
    </dsp:sp>
    <dsp:sp modelId="{EDACB0FC-5A34-4824-8CD2-2FC25DA437E1}">
      <dsp:nvSpPr>
        <dsp:cNvPr id="0" name=""/>
        <dsp:cNvSpPr/>
      </dsp:nvSpPr>
      <dsp:spPr>
        <a:xfrm rot="10800000">
          <a:off x="0" y="130159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2117347"/>
                <a:satOff val="10143"/>
                <a:lumOff val="9384"/>
                <a:alphaOff val="0"/>
                <a:tint val="96000"/>
                <a:lumMod val="100000"/>
              </a:schemeClr>
            </a:gs>
            <a:gs pos="78000">
              <a:schemeClr val="accent2">
                <a:hueOff val="-2117347"/>
                <a:satOff val="10143"/>
                <a:lumOff val="9384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Join – matches records from different tables</a:t>
          </a:r>
        </a:p>
      </dsp:txBody>
      <dsp:txXfrm rot="10800000">
        <a:off x="0" y="1301596"/>
        <a:ext cx="6628804" cy="426438"/>
      </dsp:txXfrm>
    </dsp:sp>
    <dsp:sp modelId="{6FC4651A-9E68-4273-8321-8A0E6474167C}">
      <dsp:nvSpPr>
        <dsp:cNvPr id="0" name=""/>
        <dsp:cNvSpPr/>
      </dsp:nvSpPr>
      <dsp:spPr>
        <a:xfrm rot="10800000">
          <a:off x="0" y="65170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2540817"/>
                <a:satOff val="12171"/>
                <a:lumOff val="11260"/>
                <a:alphaOff val="0"/>
                <a:tint val="96000"/>
                <a:lumMod val="100000"/>
              </a:schemeClr>
            </a:gs>
            <a:gs pos="78000">
              <a:schemeClr val="accent2">
                <a:hueOff val="-2540817"/>
                <a:satOff val="12171"/>
                <a:lumOff val="1126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From – choose a table to draw information from</a:t>
          </a:r>
        </a:p>
      </dsp:txBody>
      <dsp:txXfrm rot="10800000">
        <a:off x="0" y="651706"/>
        <a:ext cx="6628804" cy="426438"/>
      </dsp:txXfrm>
    </dsp:sp>
    <dsp:sp modelId="{EDC718D5-8134-4E94-826D-1019DE3F4202}">
      <dsp:nvSpPr>
        <dsp:cNvPr id="0" name=""/>
        <dsp:cNvSpPr/>
      </dsp:nvSpPr>
      <dsp:spPr>
        <a:xfrm rot="10800000">
          <a:off x="0" y="181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96000"/>
                <a:lumMod val="100000"/>
              </a:schemeClr>
            </a:gs>
            <a:gs pos="78000">
              <a:schemeClr val="accent2">
                <a:hueOff val="-2964286"/>
                <a:satOff val="14200"/>
                <a:lumOff val="1313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Select – Returns the data that was requested</a:t>
          </a:r>
        </a:p>
      </dsp:txBody>
      <dsp:txXfrm rot="10800000">
        <a:off x="0" y="1816"/>
        <a:ext cx="6628804" cy="42643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A6DA9E-3BA1-45F0-86B9-52FAE123533C}">
      <dsp:nvSpPr>
        <dsp:cNvPr id="0" name=""/>
        <dsp:cNvSpPr/>
      </dsp:nvSpPr>
      <dsp:spPr>
        <a:xfrm>
          <a:off x="0" y="4551047"/>
          <a:ext cx="6628804" cy="42671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Limit – limit the number of rows returned</a:t>
          </a:r>
        </a:p>
      </dsp:txBody>
      <dsp:txXfrm>
        <a:off x="0" y="4551047"/>
        <a:ext cx="6628804" cy="426717"/>
      </dsp:txXfrm>
    </dsp:sp>
    <dsp:sp modelId="{844E8D56-FE33-4AF6-B85D-1D59006FCEF1}">
      <dsp:nvSpPr>
        <dsp:cNvPr id="0" name=""/>
        <dsp:cNvSpPr/>
      </dsp:nvSpPr>
      <dsp:spPr>
        <a:xfrm rot="10800000">
          <a:off x="0" y="3901157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423469"/>
                <a:satOff val="2029"/>
                <a:lumOff val="1877"/>
                <a:alphaOff val="0"/>
                <a:tint val="96000"/>
                <a:lumMod val="100000"/>
              </a:schemeClr>
            </a:gs>
            <a:gs pos="78000">
              <a:schemeClr val="accent2">
                <a:hueOff val="-423469"/>
                <a:satOff val="2029"/>
                <a:lumOff val="187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Order by – sorts the data</a:t>
          </a:r>
        </a:p>
      </dsp:txBody>
      <dsp:txXfrm rot="10800000">
        <a:off x="0" y="3901157"/>
        <a:ext cx="6628804" cy="426438"/>
      </dsp:txXfrm>
    </dsp:sp>
    <dsp:sp modelId="{60628154-EBE2-4632-86C5-CACFBF003276}">
      <dsp:nvSpPr>
        <dsp:cNvPr id="0" name=""/>
        <dsp:cNvSpPr/>
      </dsp:nvSpPr>
      <dsp:spPr>
        <a:xfrm rot="10800000">
          <a:off x="0" y="3251267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846939"/>
                <a:satOff val="4057"/>
                <a:lumOff val="3753"/>
                <a:alphaOff val="0"/>
                <a:tint val="96000"/>
                <a:lumMod val="100000"/>
              </a:schemeClr>
            </a:gs>
            <a:gs pos="78000">
              <a:schemeClr val="accent2">
                <a:hueOff val="-846939"/>
                <a:satOff val="4057"/>
                <a:lumOff val="3753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Having – filers aggregated data</a:t>
          </a:r>
        </a:p>
      </dsp:txBody>
      <dsp:txXfrm rot="10800000">
        <a:off x="0" y="3251267"/>
        <a:ext cx="6628804" cy="426438"/>
      </dsp:txXfrm>
    </dsp:sp>
    <dsp:sp modelId="{71E52551-CD10-4D38-B2CD-A3D1567E38CD}">
      <dsp:nvSpPr>
        <dsp:cNvPr id="0" name=""/>
        <dsp:cNvSpPr/>
      </dsp:nvSpPr>
      <dsp:spPr>
        <a:xfrm rot="10800000">
          <a:off x="0" y="2601377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1270408"/>
                <a:satOff val="6086"/>
                <a:lumOff val="5630"/>
                <a:alphaOff val="0"/>
                <a:tint val="96000"/>
                <a:lumMod val="100000"/>
              </a:schemeClr>
            </a:gs>
            <a:gs pos="78000">
              <a:schemeClr val="accent2">
                <a:hueOff val="-1270408"/>
                <a:satOff val="6086"/>
                <a:lumOff val="563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Group By – aggregates the data</a:t>
          </a:r>
        </a:p>
      </dsp:txBody>
      <dsp:txXfrm rot="10800000">
        <a:off x="0" y="2601377"/>
        <a:ext cx="6628804" cy="426438"/>
      </dsp:txXfrm>
    </dsp:sp>
    <dsp:sp modelId="{13625AFC-EDFA-410E-98BB-F0D7381DD2E6}">
      <dsp:nvSpPr>
        <dsp:cNvPr id="0" name=""/>
        <dsp:cNvSpPr/>
      </dsp:nvSpPr>
      <dsp:spPr>
        <a:xfrm rot="10800000">
          <a:off x="0" y="195148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1693878"/>
                <a:satOff val="8114"/>
                <a:lumOff val="7507"/>
                <a:alphaOff val="0"/>
                <a:tint val="96000"/>
                <a:lumMod val="100000"/>
              </a:schemeClr>
            </a:gs>
            <a:gs pos="78000">
              <a:schemeClr val="accent2">
                <a:hueOff val="-1693878"/>
                <a:satOff val="8114"/>
                <a:lumOff val="750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Where – filters data bases on request</a:t>
          </a:r>
        </a:p>
      </dsp:txBody>
      <dsp:txXfrm rot="10800000">
        <a:off x="0" y="1951486"/>
        <a:ext cx="6628804" cy="426438"/>
      </dsp:txXfrm>
    </dsp:sp>
    <dsp:sp modelId="{EDACB0FC-5A34-4824-8CD2-2FC25DA437E1}">
      <dsp:nvSpPr>
        <dsp:cNvPr id="0" name=""/>
        <dsp:cNvSpPr/>
      </dsp:nvSpPr>
      <dsp:spPr>
        <a:xfrm rot="10800000">
          <a:off x="0" y="130159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2117347"/>
                <a:satOff val="10143"/>
                <a:lumOff val="9384"/>
                <a:alphaOff val="0"/>
                <a:tint val="96000"/>
                <a:lumMod val="100000"/>
              </a:schemeClr>
            </a:gs>
            <a:gs pos="78000">
              <a:schemeClr val="accent2">
                <a:hueOff val="-2117347"/>
                <a:satOff val="10143"/>
                <a:lumOff val="9384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Join – matches records from different tables</a:t>
          </a:r>
        </a:p>
      </dsp:txBody>
      <dsp:txXfrm rot="10800000">
        <a:off x="0" y="1301596"/>
        <a:ext cx="6628804" cy="426438"/>
      </dsp:txXfrm>
    </dsp:sp>
    <dsp:sp modelId="{6FC4651A-9E68-4273-8321-8A0E6474167C}">
      <dsp:nvSpPr>
        <dsp:cNvPr id="0" name=""/>
        <dsp:cNvSpPr/>
      </dsp:nvSpPr>
      <dsp:spPr>
        <a:xfrm rot="10800000">
          <a:off x="0" y="65170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2540817"/>
                <a:satOff val="12171"/>
                <a:lumOff val="11260"/>
                <a:alphaOff val="0"/>
                <a:tint val="96000"/>
                <a:lumMod val="100000"/>
              </a:schemeClr>
            </a:gs>
            <a:gs pos="78000">
              <a:schemeClr val="accent2">
                <a:hueOff val="-2540817"/>
                <a:satOff val="12171"/>
                <a:lumOff val="1126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From – choose a table to draw information from</a:t>
          </a:r>
        </a:p>
      </dsp:txBody>
      <dsp:txXfrm rot="10800000">
        <a:off x="0" y="651706"/>
        <a:ext cx="6628804" cy="426438"/>
      </dsp:txXfrm>
    </dsp:sp>
    <dsp:sp modelId="{EDC718D5-8134-4E94-826D-1019DE3F4202}">
      <dsp:nvSpPr>
        <dsp:cNvPr id="0" name=""/>
        <dsp:cNvSpPr/>
      </dsp:nvSpPr>
      <dsp:spPr>
        <a:xfrm rot="10800000">
          <a:off x="0" y="181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96000"/>
                <a:lumMod val="100000"/>
              </a:schemeClr>
            </a:gs>
            <a:gs pos="78000">
              <a:schemeClr val="accent2">
                <a:hueOff val="-2964286"/>
                <a:satOff val="14200"/>
                <a:lumOff val="1313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Select – Returns the data that was requested</a:t>
          </a:r>
        </a:p>
      </dsp:txBody>
      <dsp:txXfrm rot="10800000">
        <a:off x="0" y="1816"/>
        <a:ext cx="6628804" cy="42643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81018D-BB96-4930-9648-99FF40F63E10}">
      <dsp:nvSpPr>
        <dsp:cNvPr id="0" name=""/>
        <dsp:cNvSpPr/>
      </dsp:nvSpPr>
      <dsp:spPr>
        <a:xfrm>
          <a:off x="0" y="4551047"/>
          <a:ext cx="6628804" cy="42671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Limit – limit the number of rows returned</a:t>
          </a:r>
          <a:endParaRPr lang="en-US" sz="1500" kern="1200" dirty="0"/>
        </a:p>
      </dsp:txBody>
      <dsp:txXfrm>
        <a:off x="0" y="4551047"/>
        <a:ext cx="6628804" cy="426717"/>
      </dsp:txXfrm>
    </dsp:sp>
    <dsp:sp modelId="{923E4E89-1CA0-456F-8B90-C375328A4C13}">
      <dsp:nvSpPr>
        <dsp:cNvPr id="0" name=""/>
        <dsp:cNvSpPr/>
      </dsp:nvSpPr>
      <dsp:spPr>
        <a:xfrm rot="10800000">
          <a:off x="0" y="3901157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423469"/>
                <a:satOff val="2029"/>
                <a:lumOff val="1877"/>
                <a:alphaOff val="0"/>
                <a:tint val="96000"/>
                <a:lumMod val="100000"/>
              </a:schemeClr>
            </a:gs>
            <a:gs pos="78000">
              <a:schemeClr val="accent2">
                <a:hueOff val="-423469"/>
                <a:satOff val="2029"/>
                <a:lumOff val="187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Order by – sorts the data</a:t>
          </a:r>
        </a:p>
      </dsp:txBody>
      <dsp:txXfrm rot="10800000">
        <a:off x="0" y="3901157"/>
        <a:ext cx="6628804" cy="426438"/>
      </dsp:txXfrm>
    </dsp:sp>
    <dsp:sp modelId="{AA21B587-B4FC-488F-9FF1-54A266CE2632}">
      <dsp:nvSpPr>
        <dsp:cNvPr id="0" name=""/>
        <dsp:cNvSpPr/>
      </dsp:nvSpPr>
      <dsp:spPr>
        <a:xfrm rot="10800000">
          <a:off x="0" y="3251267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846939"/>
                <a:satOff val="4057"/>
                <a:lumOff val="3753"/>
                <a:alphaOff val="0"/>
                <a:tint val="96000"/>
                <a:lumMod val="100000"/>
              </a:schemeClr>
            </a:gs>
            <a:gs pos="78000">
              <a:schemeClr val="accent2">
                <a:hueOff val="-846939"/>
                <a:satOff val="4057"/>
                <a:lumOff val="3753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Select – Returns the data that was requested</a:t>
          </a:r>
        </a:p>
      </dsp:txBody>
      <dsp:txXfrm rot="10800000">
        <a:off x="0" y="3251267"/>
        <a:ext cx="6628804" cy="426438"/>
      </dsp:txXfrm>
    </dsp:sp>
    <dsp:sp modelId="{887B752A-1EE8-4C54-B73B-D85C6B968620}">
      <dsp:nvSpPr>
        <dsp:cNvPr id="0" name=""/>
        <dsp:cNvSpPr/>
      </dsp:nvSpPr>
      <dsp:spPr>
        <a:xfrm rot="10800000">
          <a:off x="0" y="2601377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1270408"/>
                <a:satOff val="6086"/>
                <a:lumOff val="5630"/>
                <a:alphaOff val="0"/>
                <a:tint val="96000"/>
                <a:lumMod val="100000"/>
              </a:schemeClr>
            </a:gs>
            <a:gs pos="78000">
              <a:schemeClr val="accent2">
                <a:hueOff val="-1270408"/>
                <a:satOff val="6086"/>
                <a:lumOff val="563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Having – filers aggregated data</a:t>
          </a:r>
        </a:p>
      </dsp:txBody>
      <dsp:txXfrm rot="10800000">
        <a:off x="0" y="2601377"/>
        <a:ext cx="6628804" cy="426438"/>
      </dsp:txXfrm>
    </dsp:sp>
    <dsp:sp modelId="{8D311BF8-6922-4FF7-891D-A86763EAC271}">
      <dsp:nvSpPr>
        <dsp:cNvPr id="0" name=""/>
        <dsp:cNvSpPr/>
      </dsp:nvSpPr>
      <dsp:spPr>
        <a:xfrm rot="10800000">
          <a:off x="0" y="195148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1693878"/>
                <a:satOff val="8114"/>
                <a:lumOff val="7507"/>
                <a:alphaOff val="0"/>
                <a:tint val="96000"/>
                <a:lumMod val="100000"/>
              </a:schemeClr>
            </a:gs>
            <a:gs pos="78000">
              <a:schemeClr val="accent2">
                <a:hueOff val="-1693878"/>
                <a:satOff val="8114"/>
                <a:lumOff val="750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Group By – aggregates the data</a:t>
          </a:r>
        </a:p>
      </dsp:txBody>
      <dsp:txXfrm rot="10800000">
        <a:off x="0" y="1951486"/>
        <a:ext cx="6628804" cy="426438"/>
      </dsp:txXfrm>
    </dsp:sp>
    <dsp:sp modelId="{DEC14B7F-EA4C-45E8-A21E-2AB78BECEBAA}">
      <dsp:nvSpPr>
        <dsp:cNvPr id="0" name=""/>
        <dsp:cNvSpPr/>
      </dsp:nvSpPr>
      <dsp:spPr>
        <a:xfrm rot="10800000">
          <a:off x="0" y="130159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2117347"/>
                <a:satOff val="10143"/>
                <a:lumOff val="9384"/>
                <a:alphaOff val="0"/>
                <a:tint val="96000"/>
                <a:lumMod val="100000"/>
              </a:schemeClr>
            </a:gs>
            <a:gs pos="78000">
              <a:schemeClr val="accent2">
                <a:hueOff val="-2117347"/>
                <a:satOff val="10143"/>
                <a:lumOff val="9384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Where – filters data bases on request</a:t>
          </a:r>
        </a:p>
      </dsp:txBody>
      <dsp:txXfrm rot="10800000">
        <a:off x="0" y="1301596"/>
        <a:ext cx="6628804" cy="426438"/>
      </dsp:txXfrm>
    </dsp:sp>
    <dsp:sp modelId="{DBF1494F-01CC-49D0-B319-140E4FF0DBDD}">
      <dsp:nvSpPr>
        <dsp:cNvPr id="0" name=""/>
        <dsp:cNvSpPr/>
      </dsp:nvSpPr>
      <dsp:spPr>
        <a:xfrm rot="10800000">
          <a:off x="0" y="65170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2540817"/>
                <a:satOff val="12171"/>
                <a:lumOff val="11260"/>
                <a:alphaOff val="0"/>
                <a:tint val="96000"/>
                <a:lumMod val="100000"/>
              </a:schemeClr>
            </a:gs>
            <a:gs pos="78000">
              <a:schemeClr val="accent2">
                <a:hueOff val="-2540817"/>
                <a:satOff val="12171"/>
                <a:lumOff val="1126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Join – matches records from different tables</a:t>
          </a:r>
        </a:p>
      </dsp:txBody>
      <dsp:txXfrm rot="10800000">
        <a:off x="0" y="651706"/>
        <a:ext cx="6628804" cy="426438"/>
      </dsp:txXfrm>
    </dsp:sp>
    <dsp:sp modelId="{0EB8F230-BAF1-4739-A4BC-3A26482D1BEF}">
      <dsp:nvSpPr>
        <dsp:cNvPr id="0" name=""/>
        <dsp:cNvSpPr/>
      </dsp:nvSpPr>
      <dsp:spPr>
        <a:xfrm rot="10800000">
          <a:off x="0" y="1816"/>
          <a:ext cx="6628804" cy="656290"/>
        </a:xfrm>
        <a:prstGeom prst="upArrowCallou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96000"/>
                <a:lumMod val="100000"/>
              </a:schemeClr>
            </a:gs>
            <a:gs pos="78000">
              <a:schemeClr val="accent2">
                <a:hueOff val="-2964286"/>
                <a:satOff val="14200"/>
                <a:lumOff val="1313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From – choose a table to draw information from</a:t>
          </a:r>
        </a:p>
      </dsp:txBody>
      <dsp:txXfrm rot="10800000">
        <a:off x="0" y="1816"/>
        <a:ext cx="6628804" cy="4264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D3E05F6-4900-4C23-8C5F-70399FBDCE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B5DE76-31BA-4603-9D15-487070F257A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0476D3-2D44-42F4-A9EB-F79B6239E5F3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EB5DC2-D6BC-495C-9DEF-404CA0FCF7F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5D741-986D-4174-B3B8-50337CFB22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C00698-C240-4286-83DD-1C51C7848B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406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65665-92AF-49E3-8643-28C9C19A50C1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DC73E-3E05-4C7A-B30B-FD942357B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520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5253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7981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58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556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47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b="0" i="0" u="none" strike="noStrike" baseline="0" dirty="0">
              <a:solidFill>
                <a:srgbClr val="404040"/>
              </a:solidFill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77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06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67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92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06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860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559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DC73E-3E05-4C7A-B30B-FD942357BC7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141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78312-3601-47F7-9693-2E7A08BF4120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985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FEB39-C398-47F6-B44F-145134D6AE76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77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80B8-9626-480C-B045-85642A00D6E7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5037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0F2D-ADB6-449A-8259-99CB102EA0B8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50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F84A0-D2D8-4F79-A919-74E5FD37A14B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7392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53C77-9217-45E2-ABD5-3900DF2CA19B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5173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00839-A280-436A-86E4-3BD6BE0D11E0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97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9A12-FCD0-4769-A129-3110A793735D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5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EBE2-BD97-462D-819B-5899FD30A0F4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2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FCCBC-127E-40DB-BE07-34EFD7B20E4A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90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984D6-899F-4FF6-8865-BB5B8C30D666}" type="datetime1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69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F65F-7E4B-42FC-8D93-8ADDDA00039F}" type="datetime1">
              <a:rPr lang="en-US" smtClean="0"/>
              <a:t>11/17/21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4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9A8F2-6919-4815-9929-7197E8B07F4B}" type="datetime1">
              <a:rPr lang="en-US" smtClean="0"/>
              <a:t>11/17/21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02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84E13-76FD-4455-8A67-66D1E86702F0}" type="datetime1">
              <a:rPr lang="en-US" smtClean="0"/>
              <a:t>11/17/21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5E8C1-F3CA-4BD5-9F41-2A410A6168AF}" type="datetime1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329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F4CC9-94EC-4D49-A509-8B6EA9FCCDF9}" type="datetime1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Vanessa Casillas (Graduate Fellow at QCL)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951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7AE12-9F06-4B1B-8214-DB4A3DFBFD57}" type="datetime1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Vanessa Casillas (Graduate Fellow at QCL)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A4F095E-F41B-B249-A894-7769AF43B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943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sv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sv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sv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sv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sv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sql/default.asp" TargetMode="External"/><Relationship Id="rId2" Type="http://schemas.openxmlformats.org/officeDocument/2006/relationships/hyperlink" Target="https://github.com/dbeaver/dbeaver/wik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ystery.knightlab.com/" TargetMode="External"/><Relationship Id="rId4" Type="http://schemas.openxmlformats.org/officeDocument/2006/relationships/hyperlink" Target="https://quizlet.com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mailto:vanessa.casillas@claremontmckenna.edu" TargetMode="External"/><Relationship Id="rId2" Type="http://schemas.openxmlformats.org/officeDocument/2006/relationships/hyperlink" Target="mailto:QCL@cmc.ed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D0082-9578-834B-9B12-53CC5D32FE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chemeClr val="tx1"/>
                </a:solidFill>
              </a:rPr>
              <a:t>SQL (Basic)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9AF6AF-92C7-2E40-8668-BB7E259CCB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/>
              <a:t>Vanessa Casillas </a:t>
            </a:r>
          </a:p>
          <a:p>
            <a:pPr algn="l"/>
            <a:r>
              <a:rPr lang="en-US"/>
              <a:t>Graduate Fellow</a:t>
            </a: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887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9D5CC-ABB8-4EB0-9937-A1FF49FBB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Vocabulary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0D8F6-7E05-4157-87A5-36773EFA8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Wingdings 3" panose="05040102010807070707" pitchFamily="18" charset="2"/>
            </a:endParaRP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Data Definition Language (DDL): </a:t>
            </a:r>
          </a:p>
          <a:p>
            <a:pPr lvl="1"/>
            <a:r>
              <a:rPr lang="en-US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CREATE, DROP, ALTER, TRUNCATE</a:t>
            </a: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Data Manipulation Language (DML): </a:t>
            </a:r>
          </a:p>
          <a:p>
            <a:pPr lvl="1"/>
            <a:r>
              <a:rPr lang="en-US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INSERT, UPDATE, DELETE</a:t>
            </a: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Data Query Language (DQL): </a:t>
            </a:r>
          </a:p>
          <a:p>
            <a:pPr lvl="1"/>
            <a:r>
              <a:rPr lang="en-US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SELECT, JOIN</a:t>
            </a:r>
          </a:p>
          <a:p>
            <a:pPr lvl="1"/>
            <a:endParaRPr lang="en-US" b="0" i="0" u="none" strike="noStrike" baseline="0" dirty="0">
              <a:solidFill>
                <a:srgbClr val="404040"/>
              </a:solidFill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Data Control Language (DCL): </a:t>
            </a:r>
          </a:p>
          <a:p>
            <a:pPr lvl="1"/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GRANT, REVOKE</a:t>
            </a:r>
          </a:p>
          <a:p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DCA992ED-22D6-466D-8913-6E8C2EE38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324226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4690A-6821-8646-A63D-3147B108D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5222281" cy="1320800"/>
          </a:xfrm>
        </p:spPr>
        <p:txBody>
          <a:bodyPr>
            <a:normAutofit/>
          </a:bodyPr>
          <a:lstStyle/>
          <a:p>
            <a:r>
              <a:rPr lang="en-US"/>
              <a:t>Basic SQL Statements</a:t>
            </a:r>
          </a:p>
        </p:txBody>
      </p:sp>
      <p:sp>
        <p:nvSpPr>
          <p:cNvPr id="137" name="Isosceles Triangle 8">
            <a:extLst>
              <a:ext uri="{FF2B5EF4-FFF2-40B4-BE49-F238E27FC236}">
                <a16:creationId xmlns:a16="http://schemas.microsoft.com/office/drawing/2014/main" id="{82FCA8AA-470A-46EF-AC08-74C610468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00EA4C-D66A-49EB-B194-ED9A1BF839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333" b="3"/>
          <a:stretch/>
        </p:blipFill>
        <p:spPr>
          <a:xfrm>
            <a:off x="5638714" y="1141643"/>
            <a:ext cx="3861545" cy="3194928"/>
          </a:xfrm>
          <a:prstGeom prst="rect">
            <a:avLst/>
          </a:prstGeom>
        </p:spPr>
      </p:pic>
      <p:pic>
        <p:nvPicPr>
          <p:cNvPr id="30" name="Picture 29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18DB7AB1-E294-490D-89EA-419C9261D6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9" b="-2"/>
          <a:stretch/>
        </p:blipFill>
        <p:spPr>
          <a:xfrm>
            <a:off x="764684" y="1222431"/>
            <a:ext cx="3723156" cy="3080429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D72A878-3C0E-47F8-8EBF-8AC91D5589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1896200"/>
              </p:ext>
            </p:extLst>
          </p:nvPr>
        </p:nvGraphicFramePr>
        <p:xfrm>
          <a:off x="730211" y="4480785"/>
          <a:ext cx="9234895" cy="21660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AD74C496-A0C9-40E7-8B26-01764F781E1C}"/>
              </a:ext>
            </a:extLst>
          </p:cNvPr>
          <p:cNvSpPr/>
          <p:nvPr/>
        </p:nvSpPr>
        <p:spPr>
          <a:xfrm>
            <a:off x="990443" y="1463123"/>
            <a:ext cx="2346523" cy="193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B9C599-736A-42AB-BE3B-16A5F33F5558}"/>
              </a:ext>
            </a:extLst>
          </p:cNvPr>
          <p:cNvSpPr/>
          <p:nvPr/>
        </p:nvSpPr>
        <p:spPr>
          <a:xfrm>
            <a:off x="621475" y="2835160"/>
            <a:ext cx="3801137" cy="14719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C02CF7C-F07D-4AE1-928D-413BBC4382E8}"/>
              </a:ext>
            </a:extLst>
          </p:cNvPr>
          <p:cNvSpPr/>
          <p:nvPr/>
        </p:nvSpPr>
        <p:spPr>
          <a:xfrm>
            <a:off x="5638714" y="3454062"/>
            <a:ext cx="1531029" cy="102672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C1F0A5A3-2479-4B81-B86B-5DF2A7EEC64A}"/>
              </a:ext>
            </a:extLst>
          </p:cNvPr>
          <p:cNvSpPr/>
          <p:nvPr/>
        </p:nvSpPr>
        <p:spPr>
          <a:xfrm>
            <a:off x="6551730" y="1559968"/>
            <a:ext cx="185007" cy="1845657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2ED245BA-6E80-4798-801C-6297A3FA5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3578909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9" name="Isosceles Triangle 88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0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1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2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4" name="Isosceles Triangle 93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96" name="Rectangle 95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relational-nosql-database-schema - YottaDB">
            <a:extLst>
              <a:ext uri="{FF2B5EF4-FFF2-40B4-BE49-F238E27FC236}">
                <a16:creationId xmlns:a16="http://schemas.microsoft.com/office/drawing/2014/main" id="{CCD3E1CE-6B21-489D-82BC-4D3814223DE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16595" y="1131994"/>
            <a:ext cx="8160687" cy="459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Footer Placeholder 5">
            <a:extLst>
              <a:ext uri="{FF2B5EF4-FFF2-40B4-BE49-F238E27FC236}">
                <a16:creationId xmlns:a16="http://schemas.microsoft.com/office/drawing/2014/main" id="{417952EA-D9DC-4906-9E2F-BF0CB78A2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0E525E-01CC-41E3-8934-3E1AE256D690}"/>
              </a:ext>
            </a:extLst>
          </p:cNvPr>
          <p:cNvSpPr txBox="1"/>
          <p:nvPr/>
        </p:nvSpPr>
        <p:spPr>
          <a:xfrm>
            <a:off x="681163" y="4664568"/>
            <a:ext cx="19522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ACID compliant: (Atomicity, Consistency, Isolation, and Durability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82CEAD-D27E-4BB6-8DA9-F5463599D7EA}"/>
              </a:ext>
            </a:extLst>
          </p:cNvPr>
          <p:cNvSpPr txBox="1"/>
          <p:nvPr/>
        </p:nvSpPr>
        <p:spPr>
          <a:xfrm>
            <a:off x="10036139" y="4669541"/>
            <a:ext cx="16526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CAP Theorem:</a:t>
            </a:r>
          </a:p>
          <a:p>
            <a:r>
              <a:rPr lang="en-US" dirty="0">
                <a:solidFill>
                  <a:schemeClr val="accent1"/>
                </a:solidFill>
              </a:rPr>
              <a:t>Consistency,</a:t>
            </a:r>
          </a:p>
          <a:p>
            <a:r>
              <a:rPr lang="en-US" dirty="0">
                <a:solidFill>
                  <a:schemeClr val="accent1"/>
                </a:solidFill>
              </a:rPr>
              <a:t>Availability,</a:t>
            </a:r>
          </a:p>
          <a:p>
            <a:r>
              <a:rPr lang="en-US" dirty="0">
                <a:solidFill>
                  <a:schemeClr val="accent1"/>
                </a:solidFill>
              </a:rPr>
              <a:t>Partitioning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6B71F8-94F0-452C-8186-14723C54294A}"/>
              </a:ext>
            </a:extLst>
          </p:cNvPr>
          <p:cNvSpPr txBox="1"/>
          <p:nvPr/>
        </p:nvSpPr>
        <p:spPr>
          <a:xfrm>
            <a:off x="710020" y="3349304"/>
            <a:ext cx="19233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Relational Database management</a:t>
            </a:r>
          </a:p>
          <a:p>
            <a:r>
              <a:rPr lang="en-US" dirty="0">
                <a:solidFill>
                  <a:srgbClr val="FFC000"/>
                </a:solidFill>
              </a:rPr>
              <a:t>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E2E210-6BE2-4E40-9629-96B76A013C4E}"/>
              </a:ext>
            </a:extLst>
          </p:cNvPr>
          <p:cNvSpPr txBox="1"/>
          <p:nvPr/>
        </p:nvSpPr>
        <p:spPr>
          <a:xfrm>
            <a:off x="10036139" y="3353395"/>
            <a:ext cx="18758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Distributed Database</a:t>
            </a:r>
          </a:p>
          <a:p>
            <a:r>
              <a:rPr lang="en-US" dirty="0">
                <a:solidFill>
                  <a:srgbClr val="FFC000"/>
                </a:solidFill>
              </a:rPr>
              <a:t>Management system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ED075C-2D99-4C8C-A894-49CA62495E6D}"/>
              </a:ext>
            </a:extLst>
          </p:cNvPr>
          <p:cNvSpPr txBox="1"/>
          <p:nvPr/>
        </p:nvSpPr>
        <p:spPr>
          <a:xfrm>
            <a:off x="2302816" y="5399214"/>
            <a:ext cx="3086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Vertically Scalable</a:t>
            </a:r>
          </a:p>
          <a:p>
            <a:pPr algn="ctr"/>
            <a:r>
              <a:rPr lang="en-US" dirty="0">
                <a:solidFill>
                  <a:srgbClr val="00B0F0"/>
                </a:solidFill>
              </a:rPr>
              <a:t>Fixed or predefined Schema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828557-28D6-44B8-820A-1D77329950B0}"/>
              </a:ext>
            </a:extLst>
          </p:cNvPr>
          <p:cNvSpPr txBox="1"/>
          <p:nvPr/>
        </p:nvSpPr>
        <p:spPr>
          <a:xfrm>
            <a:off x="6399229" y="5399213"/>
            <a:ext cx="1986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Dynamic Scalable</a:t>
            </a:r>
          </a:p>
          <a:p>
            <a:pPr algn="ctr"/>
            <a:r>
              <a:rPr lang="en-US" dirty="0">
                <a:solidFill>
                  <a:srgbClr val="00B0F0"/>
                </a:solidFill>
              </a:rPr>
              <a:t>Dynamic Schema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FEBEA8-ACB6-4A95-B7E1-8F7512F86682}"/>
              </a:ext>
            </a:extLst>
          </p:cNvPr>
          <p:cNvSpPr txBox="1"/>
          <p:nvPr/>
        </p:nvSpPr>
        <p:spPr>
          <a:xfrm>
            <a:off x="2523464" y="5918347"/>
            <a:ext cx="2810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Used for complex queries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EE440A-E949-41D6-B00E-6CC1CB5C974B}"/>
              </a:ext>
            </a:extLst>
          </p:cNvPr>
          <p:cNvSpPr txBox="1"/>
          <p:nvPr/>
        </p:nvSpPr>
        <p:spPr>
          <a:xfrm>
            <a:off x="5804628" y="5916242"/>
            <a:ext cx="3235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Not good for complex queries</a:t>
            </a:r>
          </a:p>
        </p:txBody>
      </p:sp>
    </p:spTree>
    <p:extLst>
      <p:ext uri="{BB962C8B-B14F-4D97-AF65-F5344CB8AC3E}">
        <p14:creationId xmlns:p14="http://schemas.microsoft.com/office/powerpoint/2010/main" val="2039454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156E284-5DF7-4649-A7EE-4131E6274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SQL Databases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1912D0-C4CF-4A4A-A45D-E8C34768C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21" t="18399" r="5285" b="8344"/>
          <a:stretch/>
        </p:blipFill>
        <p:spPr>
          <a:xfrm>
            <a:off x="1923803" y="1755036"/>
            <a:ext cx="7300095" cy="4232751"/>
          </a:xfrm>
          <a:prstGeom prst="rect">
            <a:avLst/>
          </a:prstGeom>
        </p:spPr>
      </p:pic>
      <p:sp>
        <p:nvSpPr>
          <p:cNvPr id="36" name="Footer Placeholder 5">
            <a:extLst>
              <a:ext uri="{FF2B5EF4-FFF2-40B4-BE49-F238E27FC236}">
                <a16:creationId xmlns:a16="http://schemas.microsoft.com/office/drawing/2014/main" id="{45E663C9-BF40-4029-9877-4A515C72C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010604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81325-8DEB-4A80-BF58-C1461ED45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82ACEC8A-AA3C-42FA-8F90-677E83237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6181" y="1428025"/>
            <a:ext cx="7424922" cy="460927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E16C06A-097B-4C37-9474-27FF71CD13D1}"/>
              </a:ext>
            </a:extLst>
          </p:cNvPr>
          <p:cNvSpPr/>
          <p:nvPr/>
        </p:nvSpPr>
        <p:spPr>
          <a:xfrm>
            <a:off x="3445566" y="1823667"/>
            <a:ext cx="5135537" cy="4178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F52584D-AFED-42E0-9CE5-FB92BAF29E0D}"/>
              </a:ext>
            </a:extLst>
          </p:cNvPr>
          <p:cNvCxnSpPr>
            <a:cxnSpLocks/>
          </p:cNvCxnSpPr>
          <p:nvPr/>
        </p:nvCxnSpPr>
        <p:spPr>
          <a:xfrm flipV="1">
            <a:off x="8669135" y="2307401"/>
            <a:ext cx="346450" cy="4900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0418579-9960-48E0-9B00-4D0D089795DB}"/>
              </a:ext>
            </a:extLst>
          </p:cNvPr>
          <p:cNvSpPr txBox="1"/>
          <p:nvPr/>
        </p:nvSpPr>
        <p:spPr>
          <a:xfrm>
            <a:off x="8581103" y="1107072"/>
            <a:ext cx="1385798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Text Editor</a:t>
            </a:r>
          </a:p>
          <a:p>
            <a:r>
              <a:rPr lang="en-US" dirty="0">
                <a:solidFill>
                  <a:srgbClr val="FF0000"/>
                </a:solidFill>
              </a:rPr>
              <a:t>Where you will write Queries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3D24A6A-EA1A-4DEB-86FF-0E892C18A319}"/>
              </a:ext>
            </a:extLst>
          </p:cNvPr>
          <p:cNvSpPr/>
          <p:nvPr/>
        </p:nvSpPr>
        <p:spPr>
          <a:xfrm>
            <a:off x="4553702" y="1599255"/>
            <a:ext cx="1459632" cy="232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71D844-0428-4F28-861B-B977350B1A8E}"/>
              </a:ext>
            </a:extLst>
          </p:cNvPr>
          <p:cNvCxnSpPr>
            <a:cxnSpLocks/>
          </p:cNvCxnSpPr>
          <p:nvPr/>
        </p:nvCxnSpPr>
        <p:spPr>
          <a:xfrm flipV="1">
            <a:off x="5289198" y="840148"/>
            <a:ext cx="0" cy="6768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9AA0030-6789-451C-AF03-E5C94D2951B4}"/>
              </a:ext>
            </a:extLst>
          </p:cNvPr>
          <p:cNvSpPr txBox="1"/>
          <p:nvPr/>
        </p:nvSpPr>
        <p:spPr>
          <a:xfrm>
            <a:off x="4655932" y="174371"/>
            <a:ext cx="1551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Choose your data base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7E9685-59AF-41C5-91C2-AE781D19A903}"/>
              </a:ext>
            </a:extLst>
          </p:cNvPr>
          <p:cNvSpPr/>
          <p:nvPr/>
        </p:nvSpPr>
        <p:spPr>
          <a:xfrm>
            <a:off x="1156181" y="2243404"/>
            <a:ext cx="2201353" cy="2374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87C0E2-CED9-4251-A54C-E87A1E399D5D}"/>
              </a:ext>
            </a:extLst>
          </p:cNvPr>
          <p:cNvCxnSpPr>
            <a:cxnSpLocks/>
          </p:cNvCxnSpPr>
          <p:nvPr/>
        </p:nvCxnSpPr>
        <p:spPr>
          <a:xfrm flipH="1">
            <a:off x="615129" y="2797416"/>
            <a:ext cx="453021" cy="6706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1B3F1BE-7FAD-448A-B38C-EA15AF3EDF3B}"/>
              </a:ext>
            </a:extLst>
          </p:cNvPr>
          <p:cNvSpPr txBox="1"/>
          <p:nvPr/>
        </p:nvSpPr>
        <p:spPr>
          <a:xfrm>
            <a:off x="-27329" y="3531700"/>
            <a:ext cx="1284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Databases and Tables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0D1100B-CC5A-44FC-B633-06B6AB17DE29}"/>
              </a:ext>
            </a:extLst>
          </p:cNvPr>
          <p:cNvSpPr/>
          <p:nvPr/>
        </p:nvSpPr>
        <p:spPr>
          <a:xfrm>
            <a:off x="1965108" y="1599255"/>
            <a:ext cx="475987" cy="232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DD3D531-C1E8-4BD5-9A8F-5A22DCA94FA5}"/>
              </a:ext>
            </a:extLst>
          </p:cNvPr>
          <p:cNvCxnSpPr/>
          <p:nvPr/>
        </p:nvCxnSpPr>
        <p:spPr>
          <a:xfrm flipV="1">
            <a:off x="2256857" y="1377554"/>
            <a:ext cx="306828" cy="2217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F2EB8AC3-1C7B-4023-AC79-193FF987CDB1}"/>
              </a:ext>
            </a:extLst>
          </p:cNvPr>
          <p:cNvSpPr/>
          <p:nvPr/>
        </p:nvSpPr>
        <p:spPr>
          <a:xfrm>
            <a:off x="3445566" y="2008050"/>
            <a:ext cx="149559" cy="7893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AD19814-DF67-42BE-8515-34919523D09A}"/>
              </a:ext>
            </a:extLst>
          </p:cNvPr>
          <p:cNvCxnSpPr>
            <a:cxnSpLocks/>
          </p:cNvCxnSpPr>
          <p:nvPr/>
        </p:nvCxnSpPr>
        <p:spPr>
          <a:xfrm>
            <a:off x="3635919" y="2154812"/>
            <a:ext cx="627519" cy="3634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0CE67A4-08EF-4D87-89B8-B0F42183EECD}"/>
              </a:ext>
            </a:extLst>
          </p:cNvPr>
          <p:cNvSpPr txBox="1"/>
          <p:nvPr/>
        </p:nvSpPr>
        <p:spPr>
          <a:xfrm>
            <a:off x="4149222" y="2500210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controls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6B48B52-CE15-415F-A5A4-E9A35691FD19}"/>
              </a:ext>
            </a:extLst>
          </p:cNvPr>
          <p:cNvSpPr txBox="1"/>
          <p:nvPr/>
        </p:nvSpPr>
        <p:spPr>
          <a:xfrm>
            <a:off x="1564532" y="1045538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Start a new script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20DC14D-B23C-453F-BF4E-6893F58249C4}"/>
              </a:ext>
            </a:extLst>
          </p:cNvPr>
          <p:cNvSpPr/>
          <p:nvPr/>
        </p:nvSpPr>
        <p:spPr>
          <a:xfrm>
            <a:off x="1156181" y="1516974"/>
            <a:ext cx="306828" cy="31514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B314C0-006C-481B-A1A2-411E507C9B39}"/>
              </a:ext>
            </a:extLst>
          </p:cNvPr>
          <p:cNvSpPr txBox="1"/>
          <p:nvPr/>
        </p:nvSpPr>
        <p:spPr>
          <a:xfrm>
            <a:off x="-7446" y="1565273"/>
            <a:ext cx="1219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Connect Database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9B7ECB4-B4AE-4581-ABDD-B3B029ED2F32}"/>
              </a:ext>
            </a:extLst>
          </p:cNvPr>
          <p:cNvCxnSpPr>
            <a:cxnSpLocks/>
          </p:cNvCxnSpPr>
          <p:nvPr/>
        </p:nvCxnSpPr>
        <p:spPr>
          <a:xfrm flipH="1">
            <a:off x="654082" y="1599255"/>
            <a:ext cx="452235" cy="294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6677D4D7-48EA-4E50-9924-79901988FB44}"/>
              </a:ext>
            </a:extLst>
          </p:cNvPr>
          <p:cNvSpPr/>
          <p:nvPr/>
        </p:nvSpPr>
        <p:spPr>
          <a:xfrm>
            <a:off x="3520345" y="4498166"/>
            <a:ext cx="4947794" cy="14028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EA53442-2689-43D2-9A2D-3E56C3C46AB5}"/>
              </a:ext>
            </a:extLst>
          </p:cNvPr>
          <p:cNvCxnSpPr>
            <a:cxnSpLocks/>
          </p:cNvCxnSpPr>
          <p:nvPr/>
        </p:nvCxnSpPr>
        <p:spPr>
          <a:xfrm flipV="1">
            <a:off x="8318580" y="4437586"/>
            <a:ext cx="530086" cy="4900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0DBE96-BF94-4289-B7F0-614963185DAD}"/>
              </a:ext>
            </a:extLst>
          </p:cNvPr>
          <p:cNvSpPr txBox="1"/>
          <p:nvPr/>
        </p:nvSpPr>
        <p:spPr>
          <a:xfrm>
            <a:off x="8787603" y="3558898"/>
            <a:ext cx="1595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View, Results, Execution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3A42155-9DE3-4E12-AB95-67541F20A92F}"/>
              </a:ext>
            </a:extLst>
          </p:cNvPr>
          <p:cNvSpPr/>
          <p:nvPr/>
        </p:nvSpPr>
        <p:spPr>
          <a:xfrm>
            <a:off x="1156181" y="4682594"/>
            <a:ext cx="1888033" cy="13547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74E436C-9408-4D58-9B25-400B4FA6CD56}"/>
              </a:ext>
            </a:extLst>
          </p:cNvPr>
          <p:cNvCxnSpPr>
            <a:cxnSpLocks/>
          </p:cNvCxnSpPr>
          <p:nvPr/>
        </p:nvCxnSpPr>
        <p:spPr>
          <a:xfrm flipH="1">
            <a:off x="654082" y="5498127"/>
            <a:ext cx="389136" cy="595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88D3B96-D322-4698-BD45-BF385367A17D}"/>
              </a:ext>
            </a:extLst>
          </p:cNvPr>
          <p:cNvSpPr txBox="1"/>
          <p:nvPr/>
        </p:nvSpPr>
        <p:spPr>
          <a:xfrm>
            <a:off x="37877" y="5541809"/>
            <a:ext cx="1433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Project information</a:t>
            </a:r>
          </a:p>
        </p:txBody>
      </p:sp>
      <p:sp>
        <p:nvSpPr>
          <p:cNvPr id="49" name="Footer Placeholder 5">
            <a:extLst>
              <a:ext uri="{FF2B5EF4-FFF2-40B4-BE49-F238E27FC236}">
                <a16:creationId xmlns:a16="http://schemas.microsoft.com/office/drawing/2014/main" id="{1CCA65F1-4991-42C5-A3CA-5ED014BB8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466484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63E9-CB1F-4579-B7A7-D2FEB7699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Goals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7EB8D1-F930-413C-8327-BA51DC7345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Whole - Big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56380-5135-4EC0-B41E-A3955B37F48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Be able to take any data set and import into your database</a:t>
            </a:r>
          </a:p>
          <a:p>
            <a:r>
              <a:rPr lang="en-US" dirty="0"/>
              <a:t>Be able to sort and look through your data set </a:t>
            </a:r>
          </a:p>
          <a:p>
            <a:r>
              <a:rPr lang="en-US" dirty="0"/>
              <a:t>Be able to create your own data set and input data</a:t>
            </a:r>
          </a:p>
          <a:p>
            <a:r>
              <a:rPr lang="en-US" dirty="0"/>
              <a:t>Be able to join data sets together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857EC-0563-4A74-9B20-10700EF892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Parts – Small angles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F6D007-B2AB-4542-AC8C-3092B523901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Use basic SQL commands</a:t>
            </a:r>
          </a:p>
          <a:p>
            <a:r>
              <a:rPr lang="en-US" dirty="0"/>
              <a:t>Understand the process of writing a query</a:t>
            </a:r>
          </a:p>
          <a:p>
            <a:r>
              <a:rPr lang="en-US" dirty="0"/>
              <a:t>Understand how data can be joined</a:t>
            </a:r>
          </a:p>
          <a:p>
            <a:r>
              <a:rPr lang="en-US" dirty="0"/>
              <a:t>Understand the behind the scenes of how the query is operating </a:t>
            </a:r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2A9FFC45-C641-4176-8595-F832B9A72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  <p:pic>
        <p:nvPicPr>
          <p:cNvPr id="9" name="Graphic 8" descr="Images with solid fill">
            <a:extLst>
              <a:ext uri="{FF2B5EF4-FFF2-40B4-BE49-F238E27FC236}">
                <a16:creationId xmlns:a16="http://schemas.microsoft.com/office/drawing/2014/main" id="{FFCBBC2B-2CB6-495A-8150-5A36490B2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5324" y="1404917"/>
            <a:ext cx="914400" cy="914400"/>
          </a:xfrm>
          <a:prstGeom prst="rect">
            <a:avLst/>
          </a:prstGeom>
        </p:spPr>
      </p:pic>
      <p:pic>
        <p:nvPicPr>
          <p:cNvPr id="11" name="Graphic 10" descr="Polaroid Pictures outline">
            <a:extLst>
              <a:ext uri="{FF2B5EF4-FFF2-40B4-BE49-F238E27FC236}">
                <a16:creationId xmlns:a16="http://schemas.microsoft.com/office/drawing/2014/main" id="{8858EE59-996C-4FA5-B69F-04163CCDDC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75668" y="14156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3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009F2-7292-4E8D-9B2E-9CECFC4C8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6432615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Today’s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ED1DD-0A3D-46D9-8BF6-AC155CEC6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8486542" cy="3560733"/>
          </a:xfrm>
        </p:spPr>
        <p:txBody>
          <a:bodyPr>
            <a:normAutofit fontScale="77500" lnSpcReduction="20000"/>
          </a:bodyPr>
          <a:lstStyle/>
          <a:p>
            <a:r>
              <a:rPr lang="en-US" b="0" i="0" u="none" strike="noStrike" baseline="0" dirty="0">
                <a:latin typeface="Century Gothic" panose="020B0502020202020204" pitchFamily="34" charset="0"/>
              </a:rPr>
              <a:t>Modified datasets for workshop (4 files total)</a:t>
            </a:r>
            <a:endParaRPr lang="en-US" b="1" dirty="0"/>
          </a:p>
          <a:p>
            <a:r>
              <a:rPr lang="en-US" b="1" dirty="0"/>
              <a:t>State Crime CSV File</a:t>
            </a:r>
          </a:p>
          <a:p>
            <a:pPr lvl="1"/>
            <a:r>
              <a:rPr lang="en-US" b="1" dirty="0"/>
              <a:t>state_crime.csv</a:t>
            </a:r>
          </a:p>
          <a:p>
            <a:pPr lvl="1"/>
            <a:r>
              <a:rPr lang="en-US" dirty="0"/>
              <a:t>information on the crime rates and totals for states across the United States for a wide range of years</a:t>
            </a:r>
          </a:p>
          <a:p>
            <a:pPr lvl="1"/>
            <a:r>
              <a:rPr lang="en-US" dirty="0"/>
              <a:t>reports go from 1960 to 2019 (only used 2010, 2014 and 2019)</a:t>
            </a:r>
            <a:endParaRPr lang="en-US" b="1" dirty="0"/>
          </a:p>
          <a:p>
            <a:pPr lvl="1"/>
            <a:r>
              <a:rPr lang="en-US" b="0" i="0" u="none" strike="noStrike" baseline="0" dirty="0">
                <a:latin typeface="Century Gothic" panose="020B0502020202020204" pitchFamily="34" charset="0"/>
              </a:rPr>
              <a:t>https://corgis-edu.github.io/corgis/csv/state_crime/ </a:t>
            </a:r>
          </a:p>
          <a:p>
            <a:r>
              <a:rPr lang="en-US" b="1" dirty="0"/>
              <a:t>State Demographics CSV and SQL Files</a:t>
            </a:r>
          </a:p>
          <a:p>
            <a:pPr lvl="1"/>
            <a:r>
              <a:rPr lang="en-US" b="1" dirty="0" err="1"/>
              <a:t>state_computer_data.sql</a:t>
            </a:r>
            <a:r>
              <a:rPr lang="en-US" b="1" dirty="0"/>
              <a:t>, state_workforce.csv, </a:t>
            </a:r>
            <a:r>
              <a:rPr lang="en-US" b="1" dirty="0" err="1"/>
              <a:t>state_people.sql</a:t>
            </a:r>
            <a:endParaRPr lang="en-US" b="1" dirty="0"/>
          </a:p>
          <a:p>
            <a:pPr lvl="1"/>
            <a:r>
              <a:rPr lang="en-US" dirty="0"/>
              <a:t>summarized information obtained about states in the United States from 2015 through 2019 through the United States Census Bureau</a:t>
            </a:r>
          </a:p>
          <a:p>
            <a:pPr lvl="1"/>
            <a:r>
              <a:rPr lang="en-US" dirty="0"/>
              <a:t>just the summarized data as of 2019</a:t>
            </a:r>
            <a:endParaRPr lang="en-US" b="1" dirty="0"/>
          </a:p>
          <a:p>
            <a:pPr lvl="1"/>
            <a:r>
              <a:rPr lang="en-US" b="0" i="0" u="none" strike="noStrike" baseline="0" dirty="0">
                <a:latin typeface="Century Gothic" panose="020B0502020202020204" pitchFamily="34" charset="0"/>
              </a:rPr>
              <a:t>https://corgis-edu.github.io/corgis/csv/state_demographics/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18AD1-E10F-40E2-BF40-927E71EE268F}"/>
              </a:ext>
            </a:extLst>
          </p:cNvPr>
          <p:cNvSpPr txBox="1"/>
          <p:nvPr/>
        </p:nvSpPr>
        <p:spPr>
          <a:xfrm>
            <a:off x="6746174" y="5490490"/>
            <a:ext cx="21871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https://corgis-edu.github.io/corgis/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7BBE6B1A-D867-4267-98EC-AC49D36FC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  <p:pic>
        <p:nvPicPr>
          <p:cNvPr id="13" name="Graphic 12" descr="Table outline">
            <a:extLst>
              <a:ext uri="{FF2B5EF4-FFF2-40B4-BE49-F238E27FC236}">
                <a16:creationId xmlns:a16="http://schemas.microsoft.com/office/drawing/2014/main" id="{2F6874AE-4104-404E-9733-F3C1C98660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6746" y="140177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09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B971E0E-6717-4EDB-A19C-D3A01F12FE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4" t="23103" r="58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274EE2-56B8-1F46-9C50-8DE61E8C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dirty="0"/>
              <a:t>Basic SQL Commands</a:t>
            </a:r>
            <a:br>
              <a:rPr lang="en-US" sz="6600" b="1" dirty="0"/>
            </a:br>
            <a:r>
              <a:rPr lang="en-US" sz="6600" b="1" dirty="0"/>
              <a:t>Hands-on </a:t>
            </a:r>
            <a:endParaRPr lang="en-US" sz="6600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BA14C8D7-A44C-4FFD-9C7D-3F47438E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0431173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FC009-6268-4C49-B15A-EE340DD2D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35669-FAFC-48DC-AA58-2DDBF0897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Import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 a data table called </a:t>
            </a:r>
            <a:r>
              <a:rPr lang="en-US" sz="1800" b="1" i="0" u="none" strike="noStrike" baseline="0" dirty="0" err="1">
                <a:solidFill>
                  <a:srgbClr val="404040"/>
                </a:solidFill>
                <a:latin typeface="Century Gothic" panose="020B0502020202020204" pitchFamily="34" charset="0"/>
              </a:rPr>
              <a:t>state_crime</a:t>
            </a:r>
            <a:r>
              <a:rPr lang="en-US" sz="1800" b="1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Query using the </a:t>
            </a:r>
            <a:r>
              <a:rPr lang="en-US" sz="1800" b="1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SELECT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 statement with </a:t>
            </a:r>
            <a:r>
              <a:rPr lang="en-US" sz="1800" b="1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*</a:t>
            </a: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Filter </a:t>
            </a:r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a 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query using the </a:t>
            </a:r>
            <a:r>
              <a:rPr lang="en-US" sz="1800" b="1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WHERE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 clause and </a:t>
            </a:r>
            <a:r>
              <a:rPr lang="en-US" sz="1800" b="1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ORDER BY</a:t>
            </a: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Create data table called </a:t>
            </a:r>
            <a:r>
              <a:rPr lang="en-US" sz="1800" b="1" i="0" u="none" strike="noStrike" baseline="0" dirty="0" err="1">
                <a:solidFill>
                  <a:srgbClr val="404040"/>
                </a:solidFill>
                <a:latin typeface="Century Gothic" panose="020B0502020202020204" pitchFamily="34" charset="0"/>
              </a:rPr>
              <a:t>state_computer_data</a:t>
            </a:r>
            <a:endParaRPr lang="en-US" sz="1800" b="1" i="0" u="none" strike="noStrike" baseline="0" dirty="0">
              <a:solidFill>
                <a:srgbClr val="404040"/>
              </a:solidFill>
              <a:latin typeface="Century Gothic" panose="020B0502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Insert </a:t>
            </a:r>
            <a:r>
              <a:rPr lang="en-US" sz="1800" b="1" i="0" u="none" strike="noStrike" baseline="0" dirty="0" err="1">
                <a:solidFill>
                  <a:srgbClr val="404040"/>
                </a:solidFill>
                <a:latin typeface="Century Gothic" panose="020B0502020202020204" pitchFamily="34" charset="0"/>
              </a:rPr>
              <a:t>state_computer_data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 from </a:t>
            </a:r>
            <a:r>
              <a:rPr lang="en-US" sz="1800" b="1" i="0" u="none" strike="noStrike" baseline="0" dirty="0" err="1">
                <a:solidFill>
                  <a:srgbClr val="404040"/>
                </a:solidFill>
                <a:latin typeface="Century Gothic" panose="020B0502020202020204" pitchFamily="34" charset="0"/>
              </a:rPr>
              <a:t>sql</a:t>
            </a:r>
            <a:r>
              <a:rPr lang="en-US" sz="1800" b="1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 file</a:t>
            </a: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Relate the two tables using the </a:t>
            </a:r>
            <a:r>
              <a:rPr lang="en-US" sz="1800" b="1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JOIN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 connector make </a:t>
            </a:r>
            <a:r>
              <a:rPr lang="en-US" sz="1800" b="1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Alias</a:t>
            </a:r>
          </a:p>
          <a:p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Use </a:t>
            </a:r>
            <a:r>
              <a:rPr lang="en-US" b="1" dirty="0">
                <a:solidFill>
                  <a:srgbClr val="404040"/>
                </a:solidFill>
                <a:latin typeface="Century Gothic" panose="020B0502020202020204" pitchFamily="34" charset="0"/>
              </a:rPr>
              <a:t>Group by </a:t>
            </a:r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to look sort the data set</a:t>
            </a:r>
            <a:endParaRPr lang="en-US" sz="1800" i="0" u="none" strike="noStrike" baseline="0" dirty="0">
              <a:solidFill>
                <a:srgbClr val="404040"/>
              </a:solidFill>
              <a:latin typeface="Century Gothic" panose="020B0502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T</a:t>
            </a:r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hroughout the workshop: Activities involving files named </a:t>
            </a:r>
            <a:r>
              <a:rPr lang="en-US" b="1" dirty="0" err="1">
                <a:solidFill>
                  <a:srgbClr val="404040"/>
                </a:solidFill>
                <a:latin typeface="Century Gothic" panose="020B0502020202020204" pitchFamily="34" charset="0"/>
              </a:rPr>
              <a:t>state_workforce</a:t>
            </a:r>
            <a:r>
              <a:rPr lang="en-US" b="1" dirty="0">
                <a:solidFill>
                  <a:srgbClr val="404040"/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and </a:t>
            </a:r>
            <a:r>
              <a:rPr lang="en-US" b="1" dirty="0" err="1">
                <a:solidFill>
                  <a:srgbClr val="404040"/>
                </a:solidFill>
                <a:latin typeface="Century Gothic" panose="020B0502020202020204" pitchFamily="34" charset="0"/>
              </a:rPr>
              <a:t>state_people</a:t>
            </a:r>
            <a:endParaRPr lang="en-US" b="1" dirty="0">
              <a:solidFill>
                <a:srgbClr val="40404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b="1" i="0" u="none" strike="noStrike" baseline="0" dirty="0">
              <a:solidFill>
                <a:srgbClr val="40404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2A9F83FA-322D-49FD-9015-1FCB4FD86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621165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34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3D4D484-E33B-E34D-805F-400495C1B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Import CSV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120F10-2B47-2443-A22D-037FF0FCAC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71" y="185793"/>
            <a:ext cx="3033808" cy="4545032"/>
          </a:xfrm>
          <a:prstGeom prst="rect">
            <a:avLst/>
          </a:prstGeom>
        </p:spPr>
      </p:pic>
      <p:pic>
        <p:nvPicPr>
          <p:cNvPr id="15" name="Picture 14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58CBB3EE-E98F-E044-8044-18317891B5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140" y="539623"/>
            <a:ext cx="6392456" cy="3579773"/>
          </a:xfrm>
          <a:prstGeom prst="rect">
            <a:avLst/>
          </a:prstGeom>
        </p:spPr>
      </p:pic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52DCA6C8-158F-4C5C-8C2B-D0CA5F5D2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508861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FCDE9-1B9F-4C79-B24E-8ABAA2A1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Before we start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343AC-FB55-482C-A835-F1178FA27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>
                <a:solidFill>
                  <a:srgbClr val="404040"/>
                </a:solidFill>
                <a:latin typeface="Century Gothic" panose="020B0502020202020204" pitchFamily="34" charset="0"/>
              </a:rPr>
              <a:t>Download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0" i="0" u="none" strike="noStrike" baseline="0">
                <a:solidFill>
                  <a:srgbClr val="404040"/>
                </a:solidFill>
                <a:latin typeface="Century Gothic" panose="020B0502020202020204" pitchFamily="34" charset="0"/>
              </a:rPr>
              <a:t>DbeaverSqliteGUI environment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0" i="0" u="none" strike="noStrike" baseline="0">
                <a:solidFill>
                  <a:schemeClr val="tx1"/>
                </a:solidFill>
                <a:latin typeface="Century Gothic" panose="020B0502020202020204" pitchFamily="34" charset="0"/>
              </a:rPr>
              <a:t>https://dbeaver.io/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0" i="0" u="none" strike="noStrike" baseline="0">
                <a:solidFill>
                  <a:srgbClr val="404040"/>
                </a:solidFill>
                <a:latin typeface="Century Gothic" panose="020B0502020202020204" pitchFamily="34" charset="0"/>
              </a:rPr>
              <a:t>Download and install Community version on local machine (installer available for Windows, Mac and Linux)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u="none" strike="noStrike" baseline="0">
                <a:solidFill>
                  <a:srgbClr val="404040"/>
                </a:solidFill>
                <a:latin typeface="Century Gothic" panose="020B0502020202020204" pitchFamily="34" charset="0"/>
              </a:rPr>
              <a:t>Survey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u="none" strike="noStrike" baseline="0">
                <a:solidFill>
                  <a:srgbClr val="404040"/>
                </a:solidFill>
                <a:latin typeface="Century Gothic" panose="020B0502020202020204" pitchFamily="34" charset="0"/>
              </a:rPr>
              <a:t>https://github.com/CMC-QCL/SQL</a:t>
            </a:r>
          </a:p>
          <a:p>
            <a:endParaRPr lang="en-US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83F63B51-2304-4204-8CD5-E5E6153BD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6635141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Isosceles Triangle 55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C0D4E5-18D4-F047-AD56-EB27E6055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Import CSV (cont.)</a:t>
            </a:r>
          </a:p>
        </p:txBody>
      </p:sp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C166053-776B-4A9A-9B68-83D26C5B4C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1" y="609600"/>
            <a:ext cx="6475304" cy="3642357"/>
          </a:xfrm>
          <a:prstGeom prst="rect">
            <a:avLst/>
          </a:prstGeom>
        </p:spPr>
      </p:pic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CFBBDD2C-BF96-4CEE-8FFA-5FF6A7CF6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341EA62-3E60-4F91-8392-97556DBF3116}"/>
              </a:ext>
            </a:extLst>
          </p:cNvPr>
          <p:cNvSpPr/>
          <p:nvPr/>
        </p:nvSpPr>
        <p:spPr>
          <a:xfrm>
            <a:off x="7113560" y="3762352"/>
            <a:ext cx="1192349" cy="3930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129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B8B4265-3F8B-DB40-A4FE-399D39939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Import CSV (cont.)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4B9996A-DFEB-4C68-BF85-31CBCC3DE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90" y="767796"/>
            <a:ext cx="4963417" cy="3176587"/>
          </a:xfrm>
          <a:prstGeom prst="rect">
            <a:avLst/>
          </a:prstGeom>
        </p:spPr>
      </p:pic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A6DCDE1-1097-4C3D-8DFB-BBDF658755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376" y="767797"/>
            <a:ext cx="4982885" cy="3176587"/>
          </a:xfrm>
          <a:prstGeom prst="rect">
            <a:avLst/>
          </a:prstGeom>
        </p:spPr>
      </p:pic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541D303F-D12F-422D-8EAD-E2FDDFD35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60793A9-4732-4A1D-AA40-37A25DD426A6}"/>
              </a:ext>
            </a:extLst>
          </p:cNvPr>
          <p:cNvSpPr/>
          <p:nvPr/>
        </p:nvSpPr>
        <p:spPr>
          <a:xfrm>
            <a:off x="5571237" y="570854"/>
            <a:ext cx="1192349" cy="19217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48B42-2758-4BF5-9211-45F040CD0E4E}"/>
              </a:ext>
            </a:extLst>
          </p:cNvPr>
          <p:cNvSpPr/>
          <p:nvPr/>
        </p:nvSpPr>
        <p:spPr>
          <a:xfrm>
            <a:off x="527790" y="570854"/>
            <a:ext cx="1192349" cy="19217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2E26678-6725-4304-8758-CA998609AEF8}"/>
              </a:ext>
            </a:extLst>
          </p:cNvPr>
          <p:cNvSpPr/>
          <p:nvPr/>
        </p:nvSpPr>
        <p:spPr>
          <a:xfrm>
            <a:off x="9492409" y="3597051"/>
            <a:ext cx="1192349" cy="3930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CDFB882-6371-41ED-A12D-ECEC4897881A}"/>
              </a:ext>
            </a:extLst>
          </p:cNvPr>
          <p:cNvSpPr/>
          <p:nvPr/>
        </p:nvSpPr>
        <p:spPr>
          <a:xfrm>
            <a:off x="4266123" y="3589867"/>
            <a:ext cx="1192349" cy="3930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C534CD9-39FC-4CD2-9C91-DECD50316325}"/>
              </a:ext>
            </a:extLst>
          </p:cNvPr>
          <p:cNvCxnSpPr/>
          <p:nvPr/>
        </p:nvCxnSpPr>
        <p:spPr>
          <a:xfrm flipH="1">
            <a:off x="1720139" y="371959"/>
            <a:ext cx="713095" cy="2944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72A92AC-6C42-465B-B9A8-DD99AD7F17B0}"/>
              </a:ext>
            </a:extLst>
          </p:cNvPr>
          <p:cNvSpPr txBox="1"/>
          <p:nvPr/>
        </p:nvSpPr>
        <p:spPr>
          <a:xfrm>
            <a:off x="2469746" y="141028"/>
            <a:ext cx="434285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versions of </a:t>
            </a:r>
            <a:r>
              <a:rPr lang="en-US" dirty="0" err="1">
                <a:solidFill>
                  <a:srgbClr val="FF0000"/>
                </a:solidFill>
              </a:rPr>
              <a:t>DBeaver</a:t>
            </a:r>
            <a:r>
              <a:rPr lang="en-US" dirty="0">
                <a:solidFill>
                  <a:srgbClr val="FF0000"/>
                </a:solidFill>
              </a:rPr>
              <a:t> will not see this</a:t>
            </a:r>
          </a:p>
        </p:txBody>
      </p:sp>
    </p:spTree>
    <p:extLst>
      <p:ext uri="{BB962C8B-B14F-4D97-AF65-F5344CB8AC3E}">
        <p14:creationId xmlns:p14="http://schemas.microsoft.com/office/powerpoint/2010/main" val="3259725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D77AD2-6316-EF4B-BE0B-1AD0C45D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Import CSV (cont.)</a:t>
            </a: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10D2ABE-C773-4122-9F21-6DBC0D7F0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37" y="945085"/>
            <a:ext cx="4579846" cy="2942550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2C9B9C3-0FE9-4E88-AECF-C8C2552072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940049"/>
            <a:ext cx="4597734" cy="2942550"/>
          </a:xfrm>
          <a:prstGeom prst="rect">
            <a:avLst/>
          </a:prstGeom>
        </p:spPr>
      </p:pic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AE5EAE58-3C5C-4174-B09C-AC9A876D5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EC45AA3-5F81-4D6D-AAA9-F344C8E9B68D}"/>
              </a:ext>
            </a:extLst>
          </p:cNvPr>
          <p:cNvSpPr/>
          <p:nvPr/>
        </p:nvSpPr>
        <p:spPr>
          <a:xfrm>
            <a:off x="3975423" y="3550643"/>
            <a:ext cx="1192349" cy="3930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73394B-3591-4B0E-A0EE-7B50ED1CDA1E}"/>
              </a:ext>
            </a:extLst>
          </p:cNvPr>
          <p:cNvSpPr/>
          <p:nvPr/>
        </p:nvSpPr>
        <p:spPr>
          <a:xfrm>
            <a:off x="6933038" y="3550642"/>
            <a:ext cx="1192349" cy="3930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ADF003B-036F-478D-82B0-6FACDD8A3EA9}"/>
              </a:ext>
            </a:extLst>
          </p:cNvPr>
          <p:cNvSpPr/>
          <p:nvPr/>
        </p:nvSpPr>
        <p:spPr>
          <a:xfrm>
            <a:off x="306919" y="995327"/>
            <a:ext cx="1192349" cy="15463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77D7D1C-999C-4161-86B3-D8C118048BE7}"/>
              </a:ext>
            </a:extLst>
          </p:cNvPr>
          <p:cNvSpPr/>
          <p:nvPr/>
        </p:nvSpPr>
        <p:spPr>
          <a:xfrm>
            <a:off x="5129985" y="995326"/>
            <a:ext cx="1192349" cy="15463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85E2568-AA02-4053-A0F5-4DD889D9B91E}"/>
              </a:ext>
            </a:extLst>
          </p:cNvPr>
          <p:cNvCxnSpPr/>
          <p:nvPr/>
        </p:nvCxnSpPr>
        <p:spPr>
          <a:xfrm flipH="1" flipV="1">
            <a:off x="7935132" y="4076054"/>
            <a:ext cx="503695" cy="39717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8CCED0A-08F6-4610-AEB4-EF9C7B64448A}"/>
              </a:ext>
            </a:extLst>
          </p:cNvPr>
          <p:cNvSpPr txBox="1"/>
          <p:nvPr/>
        </p:nvSpPr>
        <p:spPr>
          <a:xfrm>
            <a:off x="7995056" y="4469403"/>
            <a:ext cx="32851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versions of </a:t>
            </a:r>
            <a:r>
              <a:rPr lang="en-US" dirty="0" err="1">
                <a:solidFill>
                  <a:srgbClr val="FF0000"/>
                </a:solidFill>
              </a:rPr>
              <a:t>DBeaver</a:t>
            </a:r>
            <a:r>
              <a:rPr lang="en-US" dirty="0">
                <a:solidFill>
                  <a:srgbClr val="FF0000"/>
                </a:solidFill>
              </a:rPr>
              <a:t> will see start instead</a:t>
            </a:r>
          </a:p>
        </p:txBody>
      </p:sp>
    </p:spTree>
    <p:extLst>
      <p:ext uri="{BB962C8B-B14F-4D97-AF65-F5344CB8AC3E}">
        <p14:creationId xmlns:p14="http://schemas.microsoft.com/office/powerpoint/2010/main" val="503288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1FFE04-4B8E-AB4D-A43F-3A3D046F8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Successful Import of CSV</a:t>
            </a: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1C53A35-DE7C-4B95-A985-832225BDED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107" y="562550"/>
            <a:ext cx="6631858" cy="3810000"/>
          </a:xfrm>
          <a:prstGeom prst="rect">
            <a:avLst/>
          </a:prstGeom>
        </p:spPr>
      </p:pic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255758C5-6E84-4AA3-9070-2E1A3A120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41811498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757A7-0BB0-4881-9F2F-DB2316FA6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766096" cy="4093028"/>
          </a:xfrm>
        </p:spPr>
        <p:txBody>
          <a:bodyPr anchor="ctr">
            <a:normAutofit/>
          </a:bodyPr>
          <a:lstStyle/>
          <a:p>
            <a:r>
              <a:rPr lang="en-US" sz="4400" dirty="0"/>
              <a:t>Writing Query </a:t>
            </a:r>
            <a:br>
              <a:rPr lang="en-US" sz="4400" dirty="0"/>
            </a:br>
            <a:endParaRPr lang="en-US" sz="44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34CD1C0-1EE4-4BB6-B35C-195E3BFA6F8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021C4561-665B-4EEC-B307-E02FACBF9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7536687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06C5E-9871-4436-A4A3-D81AA043A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0E219-9A32-4797-93A1-E1617DF4B3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select</a:t>
            </a:r>
            <a:r>
              <a:rPr lang="en-US" dirty="0"/>
              <a:t> *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state_crime</a:t>
            </a:r>
            <a:r>
              <a:rPr lang="en-US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F72A-211A-4AE2-8D56-F4C7EC2337B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Will show all the data within the table due to the wildcard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868DF40-CA5D-453F-B737-8F51A72D7E4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How many rows?</a:t>
            </a:r>
          </a:p>
          <a:p>
            <a:r>
              <a:rPr lang="en-US" dirty="0"/>
              <a:t>How many attributes? </a:t>
            </a:r>
          </a:p>
          <a:p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5D25BCE-A36E-4053-9A3C-3C76E312FE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22D9B99-346F-425F-AC8D-2BCB881DC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6881647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BA803-5FFD-40AF-9040-5AD5E4815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5475A-B70F-4B99-A2CF-18FAC6839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28937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select</a:t>
            </a:r>
            <a:r>
              <a:rPr lang="en-US" dirty="0"/>
              <a:t> </a:t>
            </a:r>
            <a:r>
              <a:rPr lang="en-US" dirty="0">
                <a:solidFill>
                  <a:srgbClr val="92D050"/>
                </a:solidFill>
              </a:rPr>
              <a:t>*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state_crime</a:t>
            </a:r>
            <a:r>
              <a:rPr lang="en-US" dirty="0"/>
              <a:t>;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5F48674-C8DC-42F2-A4DF-814E45D73DC0}"/>
              </a:ext>
            </a:extLst>
          </p:cNvPr>
          <p:cNvCxnSpPr>
            <a:cxnSpLocks/>
          </p:cNvCxnSpPr>
          <p:nvPr/>
        </p:nvCxnSpPr>
        <p:spPr>
          <a:xfrm>
            <a:off x="1118863" y="3315411"/>
            <a:ext cx="0" cy="44016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0AB3E91-69EF-4EC0-B34E-DCFB61A382DF}"/>
              </a:ext>
            </a:extLst>
          </p:cNvPr>
          <p:cNvSpPr txBox="1"/>
          <p:nvPr/>
        </p:nvSpPr>
        <p:spPr>
          <a:xfrm>
            <a:off x="1972920" y="1910400"/>
            <a:ext cx="3691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92D050"/>
                </a:solidFill>
              </a:rPr>
              <a:t>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978191-FADE-4271-83A9-4C83CC25B13C}"/>
              </a:ext>
            </a:extLst>
          </p:cNvPr>
          <p:cNvSpPr txBox="1"/>
          <p:nvPr/>
        </p:nvSpPr>
        <p:spPr>
          <a:xfrm>
            <a:off x="2261991" y="2069234"/>
            <a:ext cx="2533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:wildcard (select all)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8F20F36-B5C9-46A8-AD2B-313F3B689F58}"/>
              </a:ext>
            </a:extLst>
          </p:cNvPr>
          <p:cNvCxnSpPr>
            <a:cxnSpLocks/>
          </p:cNvCxnSpPr>
          <p:nvPr/>
        </p:nvCxnSpPr>
        <p:spPr>
          <a:xfrm flipV="1">
            <a:off x="1582688" y="2360867"/>
            <a:ext cx="450574" cy="552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4E4B32-7407-4E86-9A32-CA19DD666538}"/>
              </a:ext>
            </a:extLst>
          </p:cNvPr>
          <p:cNvCxnSpPr>
            <a:cxnSpLocks/>
          </p:cNvCxnSpPr>
          <p:nvPr/>
        </p:nvCxnSpPr>
        <p:spPr>
          <a:xfrm flipV="1">
            <a:off x="3089649" y="2680725"/>
            <a:ext cx="562271" cy="22576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060EBCB-507C-43A3-B836-3DEA6EEE3AF8}"/>
              </a:ext>
            </a:extLst>
          </p:cNvPr>
          <p:cNvSpPr txBox="1"/>
          <p:nvPr/>
        </p:nvSpPr>
        <p:spPr>
          <a:xfrm>
            <a:off x="3651920" y="2475756"/>
            <a:ext cx="13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Table name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3FB7613-0BD1-48A9-B899-03C029C38E5F}"/>
              </a:ext>
            </a:extLst>
          </p:cNvPr>
          <p:cNvSpPr txBox="1"/>
          <p:nvPr/>
        </p:nvSpPr>
        <p:spPr>
          <a:xfrm>
            <a:off x="722350" y="1134278"/>
            <a:ext cx="60969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column1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column2, ...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table_name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0C25103-DC53-496D-900B-C5526174D3ED}"/>
              </a:ext>
            </a:extLst>
          </p:cNvPr>
          <p:cNvSpPr txBox="1"/>
          <p:nvPr/>
        </p:nvSpPr>
        <p:spPr>
          <a:xfrm>
            <a:off x="388355" y="3734570"/>
            <a:ext cx="2839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What do you want to see?</a:t>
            </a:r>
          </a:p>
          <a:p>
            <a:endParaRPr lang="en-US" dirty="0">
              <a:solidFill>
                <a:srgbClr val="00B0F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1517AE0-C76E-4255-A876-7FD1FFF31661}"/>
              </a:ext>
            </a:extLst>
          </p:cNvPr>
          <p:cNvCxnSpPr/>
          <p:nvPr/>
        </p:nvCxnSpPr>
        <p:spPr>
          <a:xfrm>
            <a:off x="3697357" y="3159785"/>
            <a:ext cx="5906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A13EA08-03A9-4236-BC6E-17BA4D1499D4}"/>
              </a:ext>
            </a:extLst>
          </p:cNvPr>
          <p:cNvSpPr txBox="1"/>
          <p:nvPr/>
        </p:nvSpPr>
        <p:spPr>
          <a:xfrm>
            <a:off x="4253195" y="2941517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sp>
        <p:nvSpPr>
          <p:cNvPr id="40" name="Footer Placeholder 5">
            <a:extLst>
              <a:ext uri="{FF2B5EF4-FFF2-40B4-BE49-F238E27FC236}">
                <a16:creationId xmlns:a16="http://schemas.microsoft.com/office/drawing/2014/main" id="{9DE7C81E-2E91-4994-B835-929559891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E2014CD-2C1C-43CF-9A8C-CE9E1DC8AD51}"/>
              </a:ext>
            </a:extLst>
          </p:cNvPr>
          <p:cNvCxnSpPr>
            <a:cxnSpLocks/>
          </p:cNvCxnSpPr>
          <p:nvPr/>
        </p:nvCxnSpPr>
        <p:spPr>
          <a:xfrm>
            <a:off x="2060293" y="3310849"/>
            <a:ext cx="1591627" cy="4237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B39B48D-9A7D-4C88-8EEA-25445387A447}"/>
              </a:ext>
            </a:extLst>
          </p:cNvPr>
          <p:cNvSpPr txBox="1"/>
          <p:nvPr/>
        </p:nvSpPr>
        <p:spPr>
          <a:xfrm>
            <a:off x="3651920" y="3530547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table?</a:t>
            </a:r>
          </a:p>
        </p:txBody>
      </p:sp>
    </p:spTree>
    <p:extLst>
      <p:ext uri="{BB962C8B-B14F-4D97-AF65-F5344CB8AC3E}">
        <p14:creationId xmlns:p14="http://schemas.microsoft.com/office/powerpoint/2010/main" val="36921469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06C5E-9871-4436-A4A3-D81AA043A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F72A-211A-4AE2-8D56-F4C7EC2337B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7150" indent="0"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select</a:t>
            </a:r>
            <a:r>
              <a:rPr lang="en-US" dirty="0"/>
              <a:t> </a:t>
            </a:r>
            <a:r>
              <a:rPr lang="en-US" dirty="0" err="1"/>
              <a:t>Data_Population</a:t>
            </a:r>
            <a:r>
              <a:rPr lang="en-US" dirty="0"/>
              <a:t>, </a:t>
            </a:r>
            <a:r>
              <a:rPr lang="en-US" dirty="0" err="1"/>
              <a:t>Data_Totals_Property_Theft</a:t>
            </a:r>
            <a:r>
              <a:rPr lang="en-US" dirty="0"/>
              <a:t>, </a:t>
            </a:r>
            <a:r>
              <a:rPr lang="en-US" dirty="0" err="1"/>
              <a:t>Data_Totals_Violent_Robbery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state_crime</a:t>
            </a:r>
            <a:r>
              <a:rPr lang="en-US" dirty="0">
                <a:solidFill>
                  <a:srgbClr val="FF0000"/>
                </a:solidFill>
              </a:rPr>
              <a:t>;</a:t>
            </a:r>
          </a:p>
          <a:p>
            <a:pPr indent="-285750"/>
            <a:r>
              <a:rPr lang="en-US" dirty="0"/>
              <a:t>Will show the columns that we like to see only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E31B4D-C62F-4A2E-8521-1F9D2936FDC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B039A875-07DE-4CA0-B195-AE6E441B7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53615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BA803-5FFD-40AF-9040-5AD5E4815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5475A-B70F-4B99-A2CF-18FAC6839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28937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select</a:t>
            </a:r>
            <a:r>
              <a:rPr lang="en-US" dirty="0"/>
              <a:t> </a:t>
            </a:r>
            <a:r>
              <a:rPr lang="en-US" dirty="0" err="1">
                <a:solidFill>
                  <a:srgbClr val="92D050"/>
                </a:solidFill>
              </a:rPr>
              <a:t>Data_Population</a:t>
            </a:r>
            <a:r>
              <a:rPr lang="en-US" dirty="0"/>
              <a:t>, </a:t>
            </a:r>
            <a:r>
              <a:rPr lang="en-US" dirty="0" err="1">
                <a:solidFill>
                  <a:srgbClr val="92D050"/>
                </a:solidFill>
              </a:rPr>
              <a:t>Data_Totals_Property_Theft</a:t>
            </a:r>
            <a:r>
              <a:rPr lang="en-US" dirty="0" err="1"/>
              <a:t>,</a:t>
            </a:r>
            <a:r>
              <a:rPr lang="en-US" dirty="0" err="1">
                <a:solidFill>
                  <a:srgbClr val="92D050"/>
                </a:solidFill>
              </a:rPr>
              <a:t>Data_Totals_Violent_Robbery</a:t>
            </a:r>
            <a:r>
              <a:rPr lang="en-US" dirty="0">
                <a:solidFill>
                  <a:srgbClr val="92D050"/>
                </a:solidFill>
              </a:rPr>
              <a:t> </a:t>
            </a:r>
            <a:br>
              <a:rPr lang="en-US" dirty="0"/>
            </a:br>
            <a:r>
              <a:rPr lang="en-US" b="1" dirty="0">
                <a:solidFill>
                  <a:srgbClr val="FF000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state_crime</a:t>
            </a:r>
            <a:r>
              <a:rPr lang="en-US" dirty="0"/>
              <a:t>;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1AA9E53-4AF8-40BA-B8B2-C1CF39E1498E}"/>
              </a:ext>
            </a:extLst>
          </p:cNvPr>
          <p:cNvCxnSpPr/>
          <p:nvPr/>
        </p:nvCxnSpPr>
        <p:spPr>
          <a:xfrm flipV="1">
            <a:off x="1124542" y="3345953"/>
            <a:ext cx="0" cy="36348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2B5426-1676-42C7-A4A0-4C07B4A48105}"/>
              </a:ext>
            </a:extLst>
          </p:cNvPr>
          <p:cNvCxnSpPr>
            <a:cxnSpLocks/>
          </p:cNvCxnSpPr>
          <p:nvPr/>
        </p:nvCxnSpPr>
        <p:spPr>
          <a:xfrm>
            <a:off x="1009585" y="4459137"/>
            <a:ext cx="0" cy="3757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4E4B32-7407-4E86-9A32-CA19DD666538}"/>
              </a:ext>
            </a:extLst>
          </p:cNvPr>
          <p:cNvCxnSpPr>
            <a:cxnSpLocks/>
          </p:cNvCxnSpPr>
          <p:nvPr/>
        </p:nvCxnSpPr>
        <p:spPr>
          <a:xfrm>
            <a:off x="2261991" y="4470777"/>
            <a:ext cx="223739" cy="39352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060EBCB-507C-43A3-B836-3DEA6EEE3AF8}"/>
              </a:ext>
            </a:extLst>
          </p:cNvPr>
          <p:cNvSpPr txBox="1"/>
          <p:nvPr/>
        </p:nvSpPr>
        <p:spPr>
          <a:xfrm>
            <a:off x="2236374" y="4873569"/>
            <a:ext cx="13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Table name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AAF487B-0E29-4593-B7A5-09B6B910FF1A}"/>
              </a:ext>
            </a:extLst>
          </p:cNvPr>
          <p:cNvCxnSpPr/>
          <p:nvPr/>
        </p:nvCxnSpPr>
        <p:spPr>
          <a:xfrm flipV="1">
            <a:off x="4975668" y="3225111"/>
            <a:ext cx="0" cy="502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E576504-D8A1-4FE9-8480-CC5A9CA99363}"/>
              </a:ext>
            </a:extLst>
          </p:cNvPr>
          <p:cNvSpPr txBox="1"/>
          <p:nvPr/>
        </p:nvSpPr>
        <p:spPr>
          <a:xfrm>
            <a:off x="4245260" y="2836062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Column names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3FB7613-0BD1-48A9-B899-03C029C38E5F}"/>
              </a:ext>
            </a:extLst>
          </p:cNvPr>
          <p:cNvSpPr txBox="1"/>
          <p:nvPr/>
        </p:nvSpPr>
        <p:spPr>
          <a:xfrm>
            <a:off x="722350" y="1134278"/>
            <a:ext cx="60969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column1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column2, ...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table_name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0C25103-DC53-496D-900B-C5526174D3ED}"/>
              </a:ext>
            </a:extLst>
          </p:cNvPr>
          <p:cNvSpPr txBox="1"/>
          <p:nvPr/>
        </p:nvSpPr>
        <p:spPr>
          <a:xfrm>
            <a:off x="388355" y="2924074"/>
            <a:ext cx="2839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What do you want to see?</a:t>
            </a:r>
          </a:p>
          <a:p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2947AA9-8F5F-49D3-A897-A39C3D72A3E5}"/>
              </a:ext>
            </a:extLst>
          </p:cNvPr>
          <p:cNvSpPr txBox="1"/>
          <p:nvPr/>
        </p:nvSpPr>
        <p:spPr>
          <a:xfrm>
            <a:off x="422739" y="4848232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table?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C2887AD-2FB4-4D41-A4AB-F12BB11E8625}"/>
              </a:ext>
            </a:extLst>
          </p:cNvPr>
          <p:cNvCxnSpPr/>
          <p:nvPr/>
        </p:nvCxnSpPr>
        <p:spPr>
          <a:xfrm>
            <a:off x="2794315" y="4239616"/>
            <a:ext cx="5906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FF8E793-C78D-4E82-BB1C-13E6190794CB}"/>
              </a:ext>
            </a:extLst>
          </p:cNvPr>
          <p:cNvSpPr txBox="1"/>
          <p:nvPr/>
        </p:nvSpPr>
        <p:spPr>
          <a:xfrm>
            <a:off x="3358383" y="4023067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sp>
        <p:nvSpPr>
          <p:cNvPr id="43" name="Footer Placeholder 5">
            <a:extLst>
              <a:ext uri="{FF2B5EF4-FFF2-40B4-BE49-F238E27FC236}">
                <a16:creationId xmlns:a16="http://schemas.microsoft.com/office/drawing/2014/main" id="{4A19C564-2BFF-43FC-A46D-4A6C745A9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3562596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Table&#10;&#10;Description automatically generated">
            <a:extLst>
              <a:ext uri="{FF2B5EF4-FFF2-40B4-BE49-F238E27FC236}">
                <a16:creationId xmlns:a16="http://schemas.microsoft.com/office/drawing/2014/main" id="{F67E3ABF-F1D7-44B2-9A0F-681EF62D58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042" y="1133807"/>
            <a:ext cx="6059916" cy="4590386"/>
          </a:xfrm>
          <a:prstGeom prst="rect">
            <a:avLst/>
          </a:prstGeom>
        </p:spPr>
      </p:pic>
      <p:sp>
        <p:nvSpPr>
          <p:cNvPr id="33" name="Footer Placeholder 5">
            <a:extLst>
              <a:ext uri="{FF2B5EF4-FFF2-40B4-BE49-F238E27FC236}">
                <a16:creationId xmlns:a16="http://schemas.microsoft.com/office/drawing/2014/main" id="{4DBFF944-EF29-42C3-887D-7AA31DD2E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568519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FCEB1-F82E-B041-BC3C-25EA1D975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Agenda</a:t>
            </a:r>
          </a:p>
        </p:txBody>
      </p:sp>
      <p:graphicFrame>
        <p:nvGraphicFramePr>
          <p:cNvPr id="35" name="Content Placeholder 2">
            <a:extLst>
              <a:ext uri="{FF2B5EF4-FFF2-40B4-BE49-F238E27FC236}">
                <a16:creationId xmlns:a16="http://schemas.microsoft.com/office/drawing/2014/main" id="{0FAB0E93-C89F-483A-876B-98C4647B44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795298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6C9E937C-EC29-451E-8F40-8ADE19593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40690955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A3AA0-E8F0-43EE-A939-96D2F5203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Activity #1 – Select</a:t>
            </a:r>
          </a:p>
        </p:txBody>
      </p:sp>
      <p:pic>
        <p:nvPicPr>
          <p:cNvPr id="7" name="Graphic 6" descr="Stopwatch">
            <a:extLst>
              <a:ext uri="{FF2B5EF4-FFF2-40B4-BE49-F238E27FC236}">
                <a16:creationId xmlns:a16="http://schemas.microsoft.com/office/drawing/2014/main" id="{E38CE1F0-0505-463D-B022-0CB7382252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01E3E-554C-46BA-A5F2-8122D035B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Import the file named </a:t>
            </a:r>
            <a:r>
              <a:rPr lang="en-US" dirty="0" err="1">
                <a:solidFill>
                  <a:srgbClr val="FFFFFF"/>
                </a:solidFill>
              </a:rPr>
              <a:t>state_workforce</a:t>
            </a:r>
            <a:endParaRPr lang="en-US" dirty="0">
              <a:solidFill>
                <a:srgbClr val="FFFFFF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</a:rPr>
              <a:t>How many rows and attributes does this table have?</a:t>
            </a:r>
          </a:p>
          <a:p>
            <a:pPr lvl="1">
              <a:buFont typeface="+mj-lt"/>
              <a:buAutoNum type="arabicPeriod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3B919967-7DE1-4712-A88F-31071CD7B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8557338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1F05B-5232-4E28-853C-8E708B296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Where Clause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36CA1-C274-4F92-9D96-6B7D683BD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1022512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select</a:t>
            </a:r>
            <a:r>
              <a:rPr lang="en-US" dirty="0"/>
              <a:t> </a:t>
            </a:r>
            <a:r>
              <a:rPr lang="en-US" dirty="0" err="1"/>
              <a:t>Data_Population</a:t>
            </a:r>
            <a:r>
              <a:rPr lang="en-US" dirty="0"/>
              <a:t>, </a:t>
            </a:r>
            <a:r>
              <a:rPr lang="en-US" dirty="0" err="1"/>
              <a:t>Data_Totals_Property_Theft</a:t>
            </a:r>
            <a:r>
              <a:rPr lang="en-US" dirty="0"/>
              <a:t>, </a:t>
            </a:r>
            <a:r>
              <a:rPr lang="en-US" dirty="0" err="1"/>
              <a:t>Data_Totals_Violent_Robbery</a:t>
            </a:r>
            <a:r>
              <a:rPr lang="en-US" dirty="0"/>
              <a:t> 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state_crime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where</a:t>
            </a:r>
            <a:r>
              <a:rPr lang="en-US" b="1" dirty="0"/>
              <a:t> </a:t>
            </a:r>
            <a:r>
              <a:rPr lang="en-US" dirty="0" err="1"/>
              <a:t>Data_Totals_Violent_Robbery</a:t>
            </a:r>
            <a:r>
              <a:rPr lang="en-US" dirty="0"/>
              <a:t> &gt;=</a:t>
            </a:r>
            <a:r>
              <a:rPr lang="en-US" dirty="0">
                <a:solidFill>
                  <a:srgbClr val="0070C0"/>
                </a:solidFill>
              </a:rPr>
              <a:t>3000</a:t>
            </a:r>
            <a:r>
              <a:rPr lang="en-US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9CA3FDAB-2CDC-43CD-86B6-903C0D860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4852795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FADBA-CFC1-4108-986C-9F0AC54E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3BA16-B9B3-4A0E-9D8A-4FEBE3D5C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10665383" cy="3880773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select</a:t>
            </a:r>
            <a:r>
              <a:rPr lang="en-US" dirty="0"/>
              <a:t> </a:t>
            </a:r>
            <a:r>
              <a:rPr lang="en-US" dirty="0" err="1">
                <a:solidFill>
                  <a:srgbClr val="92D050"/>
                </a:solidFill>
              </a:rPr>
              <a:t>Data_Population</a:t>
            </a:r>
            <a:r>
              <a:rPr lang="en-US" dirty="0"/>
              <a:t>, </a:t>
            </a:r>
            <a:r>
              <a:rPr lang="en-US" dirty="0" err="1">
                <a:solidFill>
                  <a:srgbClr val="92D050"/>
                </a:solidFill>
              </a:rPr>
              <a:t>Data_Totals_Property_Theft</a:t>
            </a:r>
            <a:r>
              <a:rPr lang="en-US" dirty="0"/>
              <a:t>, </a:t>
            </a:r>
            <a:r>
              <a:rPr lang="en-US" dirty="0" err="1">
                <a:solidFill>
                  <a:srgbClr val="92D050"/>
                </a:solidFill>
              </a:rPr>
              <a:t>Data_Totals_Violent_Robbery</a:t>
            </a:r>
            <a:r>
              <a:rPr lang="en-US" dirty="0">
                <a:solidFill>
                  <a:srgbClr val="92D050"/>
                </a:solidFill>
              </a:rPr>
              <a:t> </a:t>
            </a:r>
            <a:br>
              <a:rPr lang="en-US" dirty="0"/>
            </a:br>
            <a:r>
              <a:rPr lang="en-US" b="1" dirty="0">
                <a:solidFill>
                  <a:srgbClr val="FF000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state_crime</a:t>
            </a:r>
            <a:r>
              <a:rPr lang="en-US" dirty="0">
                <a:solidFill>
                  <a:srgbClr val="7030A0"/>
                </a:solidFill>
              </a:rPr>
              <a:t> </a:t>
            </a:r>
            <a:br>
              <a:rPr lang="en-US" dirty="0"/>
            </a:br>
            <a:r>
              <a:rPr lang="en-US" b="1" dirty="0">
                <a:solidFill>
                  <a:srgbClr val="FFC000"/>
                </a:solidFill>
              </a:rPr>
              <a:t>where</a:t>
            </a:r>
            <a:r>
              <a:rPr lang="en-US" dirty="0"/>
              <a:t> </a:t>
            </a:r>
            <a:r>
              <a:rPr lang="en-US" dirty="0" err="1">
                <a:solidFill>
                  <a:schemeClr val="accent4"/>
                </a:solidFill>
              </a:rPr>
              <a:t>Data_Totals_Violent_Robbery</a:t>
            </a:r>
            <a:r>
              <a:rPr lang="en-US" dirty="0">
                <a:solidFill>
                  <a:schemeClr val="accent4"/>
                </a:solidFill>
              </a:rPr>
              <a:t> &gt;=3000</a:t>
            </a:r>
            <a:r>
              <a:rPr lang="en-US" dirty="0"/>
              <a:t>;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29E029-6E1F-4945-A9E5-394F325293AF}"/>
              </a:ext>
            </a:extLst>
          </p:cNvPr>
          <p:cNvSpPr txBox="1"/>
          <p:nvPr/>
        </p:nvSpPr>
        <p:spPr>
          <a:xfrm>
            <a:off x="677334" y="1122165"/>
            <a:ext cx="609694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column1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column2, ...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table_name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condition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30A80E-4946-4B8F-839F-9F33EC6AF06F}"/>
              </a:ext>
            </a:extLst>
          </p:cNvPr>
          <p:cNvCxnSpPr/>
          <p:nvPr/>
        </p:nvCxnSpPr>
        <p:spPr>
          <a:xfrm flipV="1">
            <a:off x="4395935" y="3322509"/>
            <a:ext cx="0" cy="363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8C3316-9331-4DA8-9F97-A007628B2FEE}"/>
              </a:ext>
            </a:extLst>
          </p:cNvPr>
          <p:cNvCxnSpPr/>
          <p:nvPr/>
        </p:nvCxnSpPr>
        <p:spPr>
          <a:xfrm flipV="1">
            <a:off x="1095197" y="3322509"/>
            <a:ext cx="0" cy="36348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EEB03C6-C529-44BD-ADEA-BE008CA31BA5}"/>
              </a:ext>
            </a:extLst>
          </p:cNvPr>
          <p:cNvCxnSpPr>
            <a:cxnSpLocks/>
          </p:cNvCxnSpPr>
          <p:nvPr/>
        </p:nvCxnSpPr>
        <p:spPr>
          <a:xfrm>
            <a:off x="1095197" y="4718722"/>
            <a:ext cx="0" cy="42122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4161D72-8AE6-4091-9656-469119540AE0}"/>
              </a:ext>
            </a:extLst>
          </p:cNvPr>
          <p:cNvCxnSpPr>
            <a:cxnSpLocks/>
          </p:cNvCxnSpPr>
          <p:nvPr/>
        </p:nvCxnSpPr>
        <p:spPr>
          <a:xfrm>
            <a:off x="2986472" y="4718722"/>
            <a:ext cx="0" cy="426908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7F6296F-8312-47D9-AAA5-67B5B801DD47}"/>
              </a:ext>
            </a:extLst>
          </p:cNvPr>
          <p:cNvCxnSpPr>
            <a:cxnSpLocks/>
          </p:cNvCxnSpPr>
          <p:nvPr/>
        </p:nvCxnSpPr>
        <p:spPr>
          <a:xfrm flipV="1">
            <a:off x="2793369" y="4233938"/>
            <a:ext cx="540500" cy="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87FFE0C-6B9C-4A6D-8121-7043351691EE}"/>
              </a:ext>
            </a:extLst>
          </p:cNvPr>
          <p:cNvCxnSpPr>
            <a:cxnSpLocks/>
          </p:cNvCxnSpPr>
          <p:nvPr/>
        </p:nvCxnSpPr>
        <p:spPr>
          <a:xfrm flipH="1" flipV="1">
            <a:off x="387155" y="4233937"/>
            <a:ext cx="312898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4945ED-910B-43EE-8C55-8C6352E0954A}"/>
              </a:ext>
            </a:extLst>
          </p:cNvPr>
          <p:cNvSpPr txBox="1"/>
          <p:nvPr/>
        </p:nvSpPr>
        <p:spPr>
          <a:xfrm>
            <a:off x="387155" y="2948704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What do you want to see?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1230B4-25EF-4368-B800-2BFB4890AE96}"/>
              </a:ext>
            </a:extLst>
          </p:cNvPr>
          <p:cNvSpPr txBox="1"/>
          <p:nvPr/>
        </p:nvSpPr>
        <p:spPr>
          <a:xfrm>
            <a:off x="3644258" y="2948704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Column names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B49A8F-E84E-4A55-8578-2D4D4DD902CE}"/>
              </a:ext>
            </a:extLst>
          </p:cNvPr>
          <p:cNvSpPr txBox="1"/>
          <p:nvPr/>
        </p:nvSpPr>
        <p:spPr>
          <a:xfrm>
            <a:off x="3333869" y="4038956"/>
            <a:ext cx="13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Table name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151C00-7E71-4323-8317-9DB7949B8448}"/>
              </a:ext>
            </a:extLst>
          </p:cNvPr>
          <p:cNvSpPr txBox="1"/>
          <p:nvPr/>
        </p:nvSpPr>
        <p:spPr>
          <a:xfrm rot="16200000">
            <a:off x="-479842" y="3982161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table?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E5149F-7101-45D6-AF16-E7C8A5C815E0}"/>
              </a:ext>
            </a:extLst>
          </p:cNvPr>
          <p:cNvSpPr txBox="1"/>
          <p:nvPr/>
        </p:nvSpPr>
        <p:spPr>
          <a:xfrm>
            <a:off x="251134" y="5125524"/>
            <a:ext cx="1821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Clause: to filter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4219E99-2209-4B7E-A864-AFE52AA4C17E}"/>
              </a:ext>
            </a:extLst>
          </p:cNvPr>
          <p:cNvSpPr txBox="1"/>
          <p:nvPr/>
        </p:nvSpPr>
        <p:spPr>
          <a:xfrm>
            <a:off x="2399612" y="5139951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Condition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E7EE2B-A7F5-470F-B1DB-A32BDB017216}"/>
              </a:ext>
            </a:extLst>
          </p:cNvPr>
          <p:cNvSpPr txBox="1"/>
          <p:nvPr/>
        </p:nvSpPr>
        <p:spPr>
          <a:xfrm>
            <a:off x="5991087" y="4309327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E8AE206-88D8-4641-9574-BF6DA2C8D8A5}"/>
              </a:ext>
            </a:extLst>
          </p:cNvPr>
          <p:cNvCxnSpPr>
            <a:cxnSpLocks/>
          </p:cNvCxnSpPr>
          <p:nvPr/>
        </p:nvCxnSpPr>
        <p:spPr>
          <a:xfrm>
            <a:off x="5554554" y="4511507"/>
            <a:ext cx="4770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Footer Placeholder 5">
            <a:extLst>
              <a:ext uri="{FF2B5EF4-FFF2-40B4-BE49-F238E27FC236}">
                <a16:creationId xmlns:a16="http://schemas.microsoft.com/office/drawing/2014/main" id="{88355118-7B94-427E-B73D-43E166557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7070976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Isosceles Triangle 64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467EC2D5-C1FF-49CF-8EB7-46FB0308A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182" y="1131994"/>
            <a:ext cx="5291512" cy="4590386"/>
          </a:xfrm>
          <a:prstGeom prst="rect">
            <a:avLst/>
          </a:prstGeom>
        </p:spPr>
      </p:pic>
      <p:sp>
        <p:nvSpPr>
          <p:cNvPr id="66" name="Footer Placeholder 5">
            <a:extLst>
              <a:ext uri="{FF2B5EF4-FFF2-40B4-BE49-F238E27FC236}">
                <a16:creationId xmlns:a16="http://schemas.microsoft.com/office/drawing/2014/main" id="{8E2635C8-83D0-499C-8D42-4AF1E7EF6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33852557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1E8CDF-7FED-4BEF-A48D-777445394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by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1FCDCE-BDEF-4A93-9106-3C21D572E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98" y="2104318"/>
            <a:ext cx="11181732" cy="388077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select</a:t>
            </a:r>
            <a:r>
              <a:rPr lang="en-US" dirty="0"/>
              <a:t> State, </a:t>
            </a:r>
            <a:r>
              <a:rPr lang="en-US" dirty="0" err="1"/>
              <a:t>Data_Population</a:t>
            </a:r>
            <a:r>
              <a:rPr lang="en-US" dirty="0"/>
              <a:t>, </a:t>
            </a:r>
            <a:r>
              <a:rPr lang="en-US" dirty="0" err="1"/>
              <a:t>Data_Totals_Property_Theft,Data_Totals_Violent_Robbery</a:t>
            </a:r>
            <a:r>
              <a:rPr lang="en-US" dirty="0"/>
              <a:t>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Crime_Year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/>
              <a:t> 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state_crime</a:t>
            </a:r>
            <a:r>
              <a:rPr lang="en-US" dirty="0"/>
              <a:t> 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where</a:t>
            </a:r>
            <a:r>
              <a:rPr lang="en-US" dirty="0"/>
              <a:t> </a:t>
            </a:r>
            <a:r>
              <a:rPr lang="en-US" dirty="0" err="1"/>
              <a:t>Data_Totals_Violent_Robbery</a:t>
            </a:r>
            <a:r>
              <a:rPr lang="en-US" dirty="0"/>
              <a:t> &gt;=</a:t>
            </a:r>
            <a:r>
              <a:rPr lang="en-US" dirty="0">
                <a:solidFill>
                  <a:srgbClr val="0070C0"/>
                </a:solidFill>
              </a:rPr>
              <a:t>3000 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order</a:t>
            </a:r>
            <a:r>
              <a:rPr lang="en-US" dirty="0"/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by</a:t>
            </a:r>
            <a:r>
              <a:rPr lang="en-US" dirty="0"/>
              <a:t> </a:t>
            </a:r>
            <a:r>
              <a:rPr lang="en-US" dirty="0" err="1"/>
              <a:t>Data_Population</a:t>
            </a:r>
            <a:r>
              <a:rPr lang="en-US" dirty="0"/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DESC</a:t>
            </a:r>
            <a:r>
              <a:rPr lang="en-US" b="1" dirty="0">
                <a:solidFill>
                  <a:srgbClr val="FF0000"/>
                </a:solidFill>
              </a:rPr>
              <a:t>;</a:t>
            </a:r>
            <a:r>
              <a:rPr lang="en-US" dirty="0"/>
              <a:t> 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Default is </a:t>
            </a:r>
            <a:r>
              <a:rPr lang="en-US" dirty="0" err="1"/>
              <a:t>asc</a:t>
            </a:r>
            <a:endParaRPr lang="en-US" dirty="0"/>
          </a:p>
          <a:p>
            <a:endParaRPr lang="en-US" dirty="0"/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CBE410EA-3A71-4739-BDF8-A8AFA8453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9463835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FADBA-CFC1-4108-986C-9F0AC54E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3BA16-B9B3-4A0E-9D8A-4FEBE3D5C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52" y="2187994"/>
            <a:ext cx="11197991" cy="3880773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select</a:t>
            </a:r>
            <a:r>
              <a:rPr lang="en-US" dirty="0"/>
              <a:t> </a:t>
            </a:r>
            <a:r>
              <a:rPr lang="en-US" dirty="0">
                <a:solidFill>
                  <a:srgbClr val="92D050"/>
                </a:solidFill>
              </a:rPr>
              <a:t>State</a:t>
            </a:r>
            <a:r>
              <a:rPr lang="en-US" dirty="0"/>
              <a:t>, </a:t>
            </a:r>
            <a:r>
              <a:rPr lang="en-US" dirty="0" err="1">
                <a:solidFill>
                  <a:srgbClr val="92D050"/>
                </a:solidFill>
              </a:rPr>
              <a:t>Data_Population</a:t>
            </a:r>
            <a:r>
              <a:rPr lang="en-US" dirty="0"/>
              <a:t>, </a:t>
            </a:r>
            <a:r>
              <a:rPr lang="en-US" dirty="0" err="1">
                <a:solidFill>
                  <a:srgbClr val="92D050"/>
                </a:solidFill>
              </a:rPr>
              <a:t>Data_Totals_Property_Theft</a:t>
            </a:r>
            <a:r>
              <a:rPr lang="en-US" dirty="0"/>
              <a:t>, </a:t>
            </a:r>
            <a:r>
              <a:rPr lang="en-US" dirty="0" err="1">
                <a:solidFill>
                  <a:srgbClr val="92D050"/>
                </a:solidFill>
              </a:rPr>
              <a:t>Data_Totals_Violent_Robbery</a:t>
            </a:r>
            <a:r>
              <a:rPr lang="en-US" dirty="0">
                <a:solidFill>
                  <a:srgbClr val="92D050"/>
                </a:solidFill>
              </a:rPr>
              <a:t>, </a:t>
            </a: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Crime_Year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</a:rPr>
              <a:t> </a:t>
            </a:r>
            <a:br>
              <a:rPr lang="en-US" dirty="0"/>
            </a:br>
            <a:r>
              <a:rPr lang="en-US" b="1" dirty="0">
                <a:solidFill>
                  <a:srgbClr val="FF000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state_crime</a:t>
            </a:r>
            <a:r>
              <a:rPr lang="en-US" dirty="0">
                <a:solidFill>
                  <a:srgbClr val="7030A0"/>
                </a:solidFill>
              </a:rPr>
              <a:t> </a:t>
            </a:r>
            <a:br>
              <a:rPr lang="en-US" dirty="0"/>
            </a:br>
            <a:r>
              <a:rPr lang="en-US" b="1" dirty="0">
                <a:solidFill>
                  <a:srgbClr val="FFC000"/>
                </a:solidFill>
              </a:rPr>
              <a:t>where</a:t>
            </a:r>
            <a:r>
              <a:rPr lang="en-US" dirty="0"/>
              <a:t> </a:t>
            </a:r>
            <a:r>
              <a:rPr lang="en-US" dirty="0" err="1">
                <a:solidFill>
                  <a:schemeClr val="accent4"/>
                </a:solidFill>
              </a:rPr>
              <a:t>Data_Totals_Violent_Robbery</a:t>
            </a:r>
            <a:r>
              <a:rPr lang="en-US" dirty="0">
                <a:solidFill>
                  <a:schemeClr val="accent4"/>
                </a:solidFill>
              </a:rPr>
              <a:t> &gt;=3000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order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by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rgbClr val="92D050"/>
                </a:solidFill>
              </a:rPr>
              <a:t>Data_Population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DESC</a:t>
            </a:r>
            <a:r>
              <a:rPr lang="en-US" b="1" dirty="0"/>
              <a:t> ;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29E029-6E1F-4945-A9E5-394F325293AF}"/>
              </a:ext>
            </a:extLst>
          </p:cNvPr>
          <p:cNvSpPr txBox="1"/>
          <p:nvPr/>
        </p:nvSpPr>
        <p:spPr>
          <a:xfrm>
            <a:off x="677334" y="1122165"/>
            <a:ext cx="60969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column1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column2, ...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table_name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condition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column1, column2, ...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ASC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DESC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30A80E-4946-4B8F-839F-9F33EC6AF06F}"/>
              </a:ext>
            </a:extLst>
          </p:cNvPr>
          <p:cNvCxnSpPr/>
          <p:nvPr/>
        </p:nvCxnSpPr>
        <p:spPr>
          <a:xfrm flipV="1">
            <a:off x="4395935" y="3322509"/>
            <a:ext cx="0" cy="363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8C3316-9331-4DA8-9F97-A007628B2FEE}"/>
              </a:ext>
            </a:extLst>
          </p:cNvPr>
          <p:cNvCxnSpPr/>
          <p:nvPr/>
        </p:nvCxnSpPr>
        <p:spPr>
          <a:xfrm flipV="1">
            <a:off x="1095197" y="3322509"/>
            <a:ext cx="0" cy="36348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EEB03C6-C529-44BD-ADEA-BE008CA31BA5}"/>
              </a:ext>
            </a:extLst>
          </p:cNvPr>
          <p:cNvCxnSpPr>
            <a:cxnSpLocks/>
          </p:cNvCxnSpPr>
          <p:nvPr/>
        </p:nvCxnSpPr>
        <p:spPr>
          <a:xfrm flipH="1">
            <a:off x="527243" y="4700622"/>
            <a:ext cx="150089" cy="37516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4161D72-8AE6-4091-9656-469119540AE0}"/>
              </a:ext>
            </a:extLst>
          </p:cNvPr>
          <p:cNvCxnSpPr>
            <a:cxnSpLocks/>
          </p:cNvCxnSpPr>
          <p:nvPr/>
        </p:nvCxnSpPr>
        <p:spPr>
          <a:xfrm>
            <a:off x="5428658" y="4524673"/>
            <a:ext cx="489384" cy="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7F6296F-8312-47D9-AAA5-67B5B801DD47}"/>
              </a:ext>
            </a:extLst>
          </p:cNvPr>
          <p:cNvCxnSpPr>
            <a:cxnSpLocks/>
          </p:cNvCxnSpPr>
          <p:nvPr/>
        </p:nvCxnSpPr>
        <p:spPr>
          <a:xfrm flipV="1">
            <a:off x="2793369" y="4233938"/>
            <a:ext cx="540500" cy="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87FFE0C-6B9C-4A6D-8121-7043351691EE}"/>
              </a:ext>
            </a:extLst>
          </p:cNvPr>
          <p:cNvCxnSpPr>
            <a:cxnSpLocks/>
          </p:cNvCxnSpPr>
          <p:nvPr/>
        </p:nvCxnSpPr>
        <p:spPr>
          <a:xfrm flipH="1" flipV="1">
            <a:off x="387155" y="4233937"/>
            <a:ext cx="312898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4945ED-910B-43EE-8C55-8C6352E0954A}"/>
              </a:ext>
            </a:extLst>
          </p:cNvPr>
          <p:cNvSpPr txBox="1"/>
          <p:nvPr/>
        </p:nvSpPr>
        <p:spPr>
          <a:xfrm>
            <a:off x="387155" y="2948704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What do you want to see?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1230B4-25EF-4368-B800-2BFB4890AE96}"/>
              </a:ext>
            </a:extLst>
          </p:cNvPr>
          <p:cNvSpPr txBox="1"/>
          <p:nvPr/>
        </p:nvSpPr>
        <p:spPr>
          <a:xfrm>
            <a:off x="3644258" y="2948704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Column names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B49A8F-E84E-4A55-8578-2D4D4DD902CE}"/>
              </a:ext>
            </a:extLst>
          </p:cNvPr>
          <p:cNvSpPr txBox="1"/>
          <p:nvPr/>
        </p:nvSpPr>
        <p:spPr>
          <a:xfrm>
            <a:off x="3333869" y="4038956"/>
            <a:ext cx="13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Table name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151C00-7E71-4323-8317-9DB7949B8448}"/>
              </a:ext>
            </a:extLst>
          </p:cNvPr>
          <p:cNvSpPr txBox="1"/>
          <p:nvPr/>
        </p:nvSpPr>
        <p:spPr>
          <a:xfrm rot="16200000">
            <a:off x="-479842" y="3982161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table?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E5149F-7101-45D6-AF16-E7C8A5C815E0}"/>
              </a:ext>
            </a:extLst>
          </p:cNvPr>
          <p:cNvSpPr txBox="1"/>
          <p:nvPr/>
        </p:nvSpPr>
        <p:spPr>
          <a:xfrm rot="2436328">
            <a:off x="-99090" y="5330830"/>
            <a:ext cx="1821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Clause: to filter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4219E99-2209-4B7E-A864-AFE52AA4C17E}"/>
              </a:ext>
            </a:extLst>
          </p:cNvPr>
          <p:cNvSpPr txBox="1"/>
          <p:nvPr/>
        </p:nvSpPr>
        <p:spPr>
          <a:xfrm>
            <a:off x="5918042" y="4367408"/>
            <a:ext cx="2462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Column and Condition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262C77-0199-4CE7-AD3B-D29DD19D7091}"/>
              </a:ext>
            </a:extLst>
          </p:cNvPr>
          <p:cNvCxnSpPr>
            <a:cxnSpLocks/>
          </p:cNvCxnSpPr>
          <p:nvPr/>
        </p:nvCxnSpPr>
        <p:spPr>
          <a:xfrm>
            <a:off x="1476670" y="5003642"/>
            <a:ext cx="329412" cy="363488"/>
          </a:xfrm>
          <a:prstGeom prst="straightConnector1">
            <a:avLst/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609D979-02D4-4C02-8BB5-17D46A3AF045}"/>
              </a:ext>
            </a:extLst>
          </p:cNvPr>
          <p:cNvSpPr txBox="1"/>
          <p:nvPr/>
        </p:nvSpPr>
        <p:spPr>
          <a:xfrm>
            <a:off x="1476669" y="5330830"/>
            <a:ext cx="541462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Sort results </a:t>
            </a:r>
            <a:r>
              <a:rPr lang="en-US" b="0" i="0" dirty="0">
                <a:solidFill>
                  <a:schemeClr val="accent5">
                    <a:lumMod val="50000"/>
                  </a:schemeClr>
                </a:solidFill>
                <a:effectLst/>
                <a:latin typeface="Verdana" panose="020B0604030504040204" pitchFamily="34" charset="0"/>
              </a:rPr>
              <a:t>in ascending or descending order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1453254-51B1-4C11-9327-36CC2ED16E4A}"/>
              </a:ext>
            </a:extLst>
          </p:cNvPr>
          <p:cNvCxnSpPr>
            <a:cxnSpLocks/>
          </p:cNvCxnSpPr>
          <p:nvPr/>
        </p:nvCxnSpPr>
        <p:spPr>
          <a:xfrm>
            <a:off x="3883651" y="4984653"/>
            <a:ext cx="674047" cy="382477"/>
          </a:xfrm>
          <a:prstGeom prst="straightConnector1">
            <a:avLst/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C13ADB4-95CA-487B-ACE9-141A34DC3A72}"/>
              </a:ext>
            </a:extLst>
          </p:cNvPr>
          <p:cNvCxnSpPr>
            <a:cxnSpLocks/>
          </p:cNvCxnSpPr>
          <p:nvPr/>
        </p:nvCxnSpPr>
        <p:spPr>
          <a:xfrm>
            <a:off x="2640756" y="4965665"/>
            <a:ext cx="2624143" cy="282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1A2F1B5-CCA7-4FF0-85A2-AD2419227272}"/>
              </a:ext>
            </a:extLst>
          </p:cNvPr>
          <p:cNvSpPr txBox="1"/>
          <p:nvPr/>
        </p:nvSpPr>
        <p:spPr>
          <a:xfrm>
            <a:off x="5264899" y="5060377"/>
            <a:ext cx="20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Column to sort by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7197B64-2ABC-43B3-A9AB-68F55EB459F6}"/>
              </a:ext>
            </a:extLst>
          </p:cNvPr>
          <p:cNvCxnSpPr/>
          <p:nvPr/>
        </p:nvCxnSpPr>
        <p:spPr>
          <a:xfrm>
            <a:off x="4262364" y="4790252"/>
            <a:ext cx="5906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A792AD8-7683-4149-987B-FEDD2035D1AF}"/>
              </a:ext>
            </a:extLst>
          </p:cNvPr>
          <p:cNvSpPr txBox="1"/>
          <p:nvPr/>
        </p:nvSpPr>
        <p:spPr>
          <a:xfrm>
            <a:off x="4866666" y="459278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sp>
        <p:nvSpPr>
          <p:cNvPr id="45" name="Footer Placeholder 5">
            <a:extLst>
              <a:ext uri="{FF2B5EF4-FFF2-40B4-BE49-F238E27FC236}">
                <a16:creationId xmlns:a16="http://schemas.microsoft.com/office/drawing/2014/main" id="{D23A0323-9E5C-4FA9-BF14-698C7A2B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261345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Table&#10;&#10;Description automatically generated">
            <a:extLst>
              <a:ext uri="{FF2B5EF4-FFF2-40B4-BE49-F238E27FC236}">
                <a16:creationId xmlns:a16="http://schemas.microsoft.com/office/drawing/2014/main" id="{EC832D3E-3B80-4A01-87FB-D5EF86E0F2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182" y="1131994"/>
            <a:ext cx="5291512" cy="4590386"/>
          </a:xfrm>
          <a:prstGeom prst="rect">
            <a:avLst/>
          </a:prstGeom>
        </p:spPr>
      </p:pic>
      <p:sp>
        <p:nvSpPr>
          <p:cNvPr id="33" name="Footer Placeholder 5">
            <a:extLst>
              <a:ext uri="{FF2B5EF4-FFF2-40B4-BE49-F238E27FC236}">
                <a16:creationId xmlns:a16="http://schemas.microsoft.com/office/drawing/2014/main" id="{38769523-638C-4D93-923A-C8A845E99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0103627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A3AA0-E8F0-43EE-A939-96D2F5203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602558" cy="22277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Activity #2 –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Where Clause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and Order by</a:t>
            </a:r>
          </a:p>
        </p:txBody>
      </p:sp>
      <p:pic>
        <p:nvPicPr>
          <p:cNvPr id="7" name="Graphic 6" descr="Stopwatch">
            <a:extLst>
              <a:ext uri="{FF2B5EF4-FFF2-40B4-BE49-F238E27FC236}">
                <a16:creationId xmlns:a16="http://schemas.microsoft.com/office/drawing/2014/main" id="{E38CE1F0-0505-463D-B022-0CB7382252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01E3E-554C-46BA-A5F2-8122D035B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Use where clause to find out how many people on average take longer than 20 mins to get to work? 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Use Order by to find out what state has the longest on average time it takes to get to work? </a:t>
            </a:r>
          </a:p>
          <a:p>
            <a:pPr lvl="1">
              <a:buFont typeface="+mj-lt"/>
              <a:buAutoNum type="arabicPeriod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B7337417-F460-430B-AD03-A2507BB20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42645975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53F5C-7F62-449D-A5DC-6D4A85814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By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CB933-83BE-48E5-A02E-4BE932F48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s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elect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State, </a:t>
            </a:r>
            <a:b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Data_Rates_Property_Theft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b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Data_Totals_Violent_Robbery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Data_Population</a:t>
            </a:r>
            <a:b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state_crime_csv</a:t>
            </a:r>
            <a:b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Data_Totals_Violent_Robbery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10000</a:t>
            </a:r>
            <a:br>
              <a:rPr lang="en-US" sz="1800" b="1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group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by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State </a:t>
            </a:r>
            <a:b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order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by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Data_Totals_Violent_Robbery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DESC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9C0FFED7-1EA5-40E9-A25F-7D5CE5C4F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7885378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F79D9D2-0E6A-45A8-9E00-36374060537D}"/>
              </a:ext>
            </a:extLst>
          </p:cNvPr>
          <p:cNvSpPr txBox="1"/>
          <p:nvPr/>
        </p:nvSpPr>
        <p:spPr>
          <a:xfrm>
            <a:off x="677334" y="3482036"/>
            <a:ext cx="60969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rgbClr val="00B0F0"/>
                </a:solidFill>
                <a:latin typeface="Consolas" panose="020B0609020204030204" pitchFamily="49" charset="0"/>
              </a:rPr>
              <a:t>s</a:t>
            </a:r>
            <a:r>
              <a:rPr lang="en-US" sz="1800" b="1" dirty="0">
                <a:solidFill>
                  <a:srgbClr val="00B0F0"/>
                </a:solidFill>
                <a:latin typeface="Consolas" panose="020B0609020204030204" pitchFamily="49" charset="0"/>
              </a:rPr>
              <a:t>elect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</a:rPr>
              <a:t>State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b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Data_Rates_Property_Theft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b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Data_Totals_Violent_Robbery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Data_Population</a:t>
            </a:r>
            <a:b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7030A0"/>
                </a:solidFill>
                <a:latin typeface="Consolas" panose="020B0609020204030204" pitchFamily="49" charset="0"/>
              </a:rPr>
              <a:t>state_crime_csv</a:t>
            </a:r>
            <a:b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b="1" dirty="0">
                <a:solidFill>
                  <a:srgbClr val="FFC000"/>
                </a:solidFill>
                <a:latin typeface="Consolas" panose="020B0609020204030204" pitchFamily="49" charset="0"/>
              </a:rPr>
              <a:t>where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accent4"/>
                </a:solidFill>
                <a:latin typeface="Consolas" panose="020B0609020204030204" pitchFamily="49" charset="0"/>
              </a:rPr>
              <a:t>Data_Totals_Violent_Robbery</a:t>
            </a:r>
            <a:r>
              <a:rPr lang="en-US" sz="1800" b="1" dirty="0">
                <a:solidFill>
                  <a:schemeClr val="accent4"/>
                </a:solidFill>
                <a:latin typeface="Consolas" panose="020B0609020204030204" pitchFamily="49" charset="0"/>
              </a:rPr>
              <a:t>&gt;10000</a:t>
            </a:r>
            <a:br>
              <a:rPr lang="en-US" sz="1800" b="1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group by 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</a:rPr>
              <a:t>State </a:t>
            </a:r>
            <a:b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b="1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order by </a:t>
            </a: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Data_Totals_Violent_Robbery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DESC</a:t>
            </a:r>
            <a:r>
              <a:rPr lang="en-US" sz="1800" b="1" dirty="0">
                <a:latin typeface="Consolas" panose="020B0609020204030204" pitchFamily="49" charset="0"/>
              </a:rPr>
              <a:t>;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E0FF2-E9CA-4B4B-BAFD-604154001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793C48-86BB-4E78-837B-0FB498C52184}"/>
              </a:ext>
            </a:extLst>
          </p:cNvPr>
          <p:cNvSpPr txBox="1"/>
          <p:nvPr/>
        </p:nvSpPr>
        <p:spPr>
          <a:xfrm>
            <a:off x="677334" y="1191736"/>
            <a:ext cx="609694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column_name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(s)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table_name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condition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GROUP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column_name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(s)</a:t>
            </a:r>
            <a:b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column_name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(s);</a:t>
            </a:r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06A5AE5-7502-4F06-AC30-D9A1A17733EF}"/>
              </a:ext>
            </a:extLst>
          </p:cNvPr>
          <p:cNvCxnSpPr>
            <a:cxnSpLocks/>
          </p:cNvCxnSpPr>
          <p:nvPr/>
        </p:nvCxnSpPr>
        <p:spPr>
          <a:xfrm flipV="1">
            <a:off x="4007748" y="3169154"/>
            <a:ext cx="780077" cy="662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FCD579-D3A1-4728-A1D9-A410D9EAE911}"/>
              </a:ext>
            </a:extLst>
          </p:cNvPr>
          <p:cNvCxnSpPr/>
          <p:nvPr/>
        </p:nvCxnSpPr>
        <p:spPr>
          <a:xfrm flipV="1">
            <a:off x="1487087" y="3169153"/>
            <a:ext cx="0" cy="36348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8F89D2E-7DD2-4345-9E3B-A53AA4EBCDD9}"/>
              </a:ext>
            </a:extLst>
          </p:cNvPr>
          <p:cNvCxnSpPr>
            <a:cxnSpLocks/>
          </p:cNvCxnSpPr>
          <p:nvPr/>
        </p:nvCxnSpPr>
        <p:spPr>
          <a:xfrm flipH="1">
            <a:off x="436746" y="5148214"/>
            <a:ext cx="283536" cy="51805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06608FC-A3AB-4DED-B01C-C605AA649ADD}"/>
              </a:ext>
            </a:extLst>
          </p:cNvPr>
          <p:cNvCxnSpPr>
            <a:cxnSpLocks/>
          </p:cNvCxnSpPr>
          <p:nvPr/>
        </p:nvCxnSpPr>
        <p:spPr>
          <a:xfrm>
            <a:off x="5790171" y="5007799"/>
            <a:ext cx="489384" cy="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658B793-A08A-4C02-9955-AF2426EB58E4}"/>
              </a:ext>
            </a:extLst>
          </p:cNvPr>
          <p:cNvCxnSpPr>
            <a:cxnSpLocks/>
          </p:cNvCxnSpPr>
          <p:nvPr/>
        </p:nvCxnSpPr>
        <p:spPr>
          <a:xfrm flipV="1">
            <a:off x="3531193" y="4784288"/>
            <a:ext cx="540500" cy="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7B2645B-F590-4364-BE07-4FEFC1CF21FB}"/>
              </a:ext>
            </a:extLst>
          </p:cNvPr>
          <p:cNvCxnSpPr>
            <a:cxnSpLocks/>
          </p:cNvCxnSpPr>
          <p:nvPr/>
        </p:nvCxnSpPr>
        <p:spPr>
          <a:xfrm flipH="1" flipV="1">
            <a:off x="497987" y="4597751"/>
            <a:ext cx="193572" cy="1092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5A96CA3-05DA-4403-BDB4-17AD5355AB99}"/>
              </a:ext>
            </a:extLst>
          </p:cNvPr>
          <p:cNvSpPr txBox="1"/>
          <p:nvPr/>
        </p:nvSpPr>
        <p:spPr>
          <a:xfrm>
            <a:off x="750645" y="2783988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What do you want to see?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FBCE50-95A5-40B4-8D33-A8BC7B92BD39}"/>
              </a:ext>
            </a:extLst>
          </p:cNvPr>
          <p:cNvSpPr txBox="1"/>
          <p:nvPr/>
        </p:nvSpPr>
        <p:spPr>
          <a:xfrm>
            <a:off x="4007748" y="2783988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Column names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D3B1A0-DF70-41AA-A29A-02A154BE2692}"/>
              </a:ext>
            </a:extLst>
          </p:cNvPr>
          <p:cNvSpPr txBox="1"/>
          <p:nvPr/>
        </p:nvSpPr>
        <p:spPr>
          <a:xfrm>
            <a:off x="4051970" y="4575579"/>
            <a:ext cx="13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Table name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438AE1-A53A-453E-958C-9E89BD430ECA}"/>
              </a:ext>
            </a:extLst>
          </p:cNvPr>
          <p:cNvSpPr txBox="1"/>
          <p:nvPr/>
        </p:nvSpPr>
        <p:spPr>
          <a:xfrm rot="16200000">
            <a:off x="-354699" y="4047783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table?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D7249E-0D5F-4F23-A4B2-0121604C2344}"/>
              </a:ext>
            </a:extLst>
          </p:cNvPr>
          <p:cNvSpPr txBox="1"/>
          <p:nvPr/>
        </p:nvSpPr>
        <p:spPr>
          <a:xfrm rot="16200000">
            <a:off x="-586932" y="5626973"/>
            <a:ext cx="1821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Clause: to filter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902092-2381-466C-9B2B-853F8B2E4DCD}"/>
              </a:ext>
            </a:extLst>
          </p:cNvPr>
          <p:cNvSpPr txBox="1"/>
          <p:nvPr/>
        </p:nvSpPr>
        <p:spPr>
          <a:xfrm>
            <a:off x="6389964" y="4793792"/>
            <a:ext cx="2462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Column and Condition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2683569-B789-4A5A-B199-4BDBA40DFC29}"/>
              </a:ext>
            </a:extLst>
          </p:cNvPr>
          <p:cNvCxnSpPr>
            <a:cxnSpLocks/>
          </p:cNvCxnSpPr>
          <p:nvPr/>
        </p:nvCxnSpPr>
        <p:spPr>
          <a:xfrm>
            <a:off x="1751295" y="5734146"/>
            <a:ext cx="1429438" cy="369106"/>
          </a:xfrm>
          <a:prstGeom prst="straightConnector1">
            <a:avLst/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6F3AAB9-41A2-424F-958C-348FB6AD42DC}"/>
              </a:ext>
            </a:extLst>
          </p:cNvPr>
          <p:cNvSpPr txBox="1"/>
          <p:nvPr/>
        </p:nvSpPr>
        <p:spPr>
          <a:xfrm>
            <a:off x="2611787" y="6124581"/>
            <a:ext cx="541462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Sort results </a:t>
            </a:r>
            <a:r>
              <a:rPr lang="en-US" b="0" i="0" dirty="0">
                <a:solidFill>
                  <a:schemeClr val="accent5">
                    <a:lumMod val="50000"/>
                  </a:schemeClr>
                </a:solidFill>
                <a:effectLst/>
                <a:latin typeface="Verdana" panose="020B0604030504040204" pitchFamily="34" charset="0"/>
              </a:rPr>
              <a:t>in ascending or descending order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C94AB07-CD73-4850-8CE5-0D1D96BB5F26}"/>
              </a:ext>
            </a:extLst>
          </p:cNvPr>
          <p:cNvCxnSpPr>
            <a:cxnSpLocks/>
          </p:cNvCxnSpPr>
          <p:nvPr/>
        </p:nvCxnSpPr>
        <p:spPr>
          <a:xfrm flipH="1">
            <a:off x="4907091" y="5703376"/>
            <a:ext cx="674116" cy="455278"/>
          </a:xfrm>
          <a:prstGeom prst="straightConnector1">
            <a:avLst/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131E7C-00DE-448B-8A27-A8D99D238F12}"/>
              </a:ext>
            </a:extLst>
          </p:cNvPr>
          <p:cNvCxnSpPr>
            <a:cxnSpLocks/>
          </p:cNvCxnSpPr>
          <p:nvPr/>
        </p:nvCxnSpPr>
        <p:spPr>
          <a:xfrm>
            <a:off x="3038326" y="5738087"/>
            <a:ext cx="2624143" cy="282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AB715E1-4ECB-42E0-BA90-A01DCD0DD3F4}"/>
              </a:ext>
            </a:extLst>
          </p:cNvPr>
          <p:cNvSpPr txBox="1"/>
          <p:nvPr/>
        </p:nvSpPr>
        <p:spPr>
          <a:xfrm>
            <a:off x="5662469" y="5832799"/>
            <a:ext cx="20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Column to sort by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A1DE121-1097-4D43-AFD4-512F73991378}"/>
              </a:ext>
            </a:extLst>
          </p:cNvPr>
          <p:cNvCxnSpPr/>
          <p:nvPr/>
        </p:nvCxnSpPr>
        <p:spPr>
          <a:xfrm>
            <a:off x="6096000" y="5578562"/>
            <a:ext cx="5906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435C982-9774-4834-BA64-996E9F3F150A}"/>
              </a:ext>
            </a:extLst>
          </p:cNvPr>
          <p:cNvSpPr txBox="1"/>
          <p:nvPr/>
        </p:nvSpPr>
        <p:spPr>
          <a:xfrm>
            <a:off x="6859638" y="536317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CDBC9B51-A895-4FBC-9803-6D9F242EB7E7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6397" y="5551536"/>
            <a:ext cx="667014" cy="386019"/>
          </a:xfrm>
          <a:prstGeom prst="bentConnector3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61B8C5FF-0165-4951-B03C-695E0D4498A1}"/>
              </a:ext>
            </a:extLst>
          </p:cNvPr>
          <p:cNvSpPr txBox="1"/>
          <p:nvPr/>
        </p:nvSpPr>
        <p:spPr>
          <a:xfrm>
            <a:off x="631536" y="5950341"/>
            <a:ext cx="19869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Verdana" panose="020B0604030504040204" pitchFamily="34" charset="0"/>
              </a:rPr>
              <a:t>Puts rows that are similar together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0" name="Footer Placeholder 5">
            <a:extLst>
              <a:ext uri="{FF2B5EF4-FFF2-40B4-BE49-F238E27FC236}">
                <a16:creationId xmlns:a16="http://schemas.microsoft.com/office/drawing/2014/main" id="{9B757196-460F-4A6F-B82A-71260E45F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364415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30944-7D39-0C4B-A75D-B21A4E323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95992"/>
            <a:ext cx="4195140" cy="5638831"/>
          </a:xfrm>
          <a:noFill/>
        </p:spPr>
        <p:txBody>
          <a:bodyPr anchor="ctr">
            <a:normAutofit/>
          </a:bodyPr>
          <a:lstStyle/>
          <a:p>
            <a:r>
              <a:rPr lang="en-US" sz="4800"/>
              <a:t>If you want to…</a:t>
            </a:r>
          </a:p>
        </p:txBody>
      </p:sp>
      <p:graphicFrame>
        <p:nvGraphicFramePr>
          <p:cNvPr id="362" name="Content Placeholder 2">
            <a:extLst>
              <a:ext uri="{FF2B5EF4-FFF2-40B4-BE49-F238E27FC236}">
                <a16:creationId xmlns:a16="http://schemas.microsoft.com/office/drawing/2014/main" id="{8B345A15-6E5E-4797-9224-796AE7A48B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9994434"/>
              </p:ext>
            </p:extLst>
          </p:nvPr>
        </p:nvGraphicFramePr>
        <p:xfrm>
          <a:off x="4915947" y="866585"/>
          <a:ext cx="6253722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D2A8A879-E5C1-445A-B4E6-3DFB3D4C5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540140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EE5B28-A149-45FF-A98E-4FB2183C0D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4594" y="1131994"/>
            <a:ext cx="5684689" cy="459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1229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ED95-4991-4B7D-A5ED-E50F60DB9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Create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01EB-74CF-4F90-BF79-0AE717E86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create</a:t>
            </a:r>
            <a:r>
              <a:rPr lang="en-US" dirty="0"/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table</a:t>
            </a:r>
            <a:r>
              <a:rPr lang="en-US" dirty="0"/>
              <a:t> state_computer_data_2019(</a:t>
            </a:r>
            <a:br>
              <a:rPr lang="en-US" dirty="0"/>
            </a:br>
            <a:r>
              <a:rPr lang="en-US" dirty="0"/>
              <a:t>State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Varchar</a:t>
            </a:r>
            <a:r>
              <a:rPr lang="en-US" dirty="0"/>
              <a:t> (</a:t>
            </a:r>
            <a:r>
              <a:rPr lang="en-US" dirty="0">
                <a:solidFill>
                  <a:srgbClr val="0070C0"/>
                </a:solidFill>
              </a:rPr>
              <a:t>20</a:t>
            </a:r>
            <a:r>
              <a:rPr lang="en-US" dirty="0"/>
              <a:t>), </a:t>
            </a:r>
            <a:br>
              <a:rPr lang="en-US" dirty="0"/>
            </a:br>
            <a:r>
              <a:rPr lang="en-US" dirty="0" err="1"/>
              <a:t>Housing_Persons_per_Household</a:t>
            </a:r>
            <a:r>
              <a:rPr lang="en-US" dirty="0"/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Float</a:t>
            </a:r>
            <a:r>
              <a:rPr lang="en-US" dirty="0"/>
              <a:t>, </a:t>
            </a:r>
            <a:br>
              <a:rPr lang="en-US" dirty="0"/>
            </a:br>
            <a:r>
              <a:rPr lang="en-US" dirty="0" err="1"/>
              <a:t>Housing_Households_with_a_computer</a:t>
            </a:r>
            <a:r>
              <a:rPr lang="en-US" dirty="0"/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Float</a:t>
            </a:r>
            <a:r>
              <a:rPr lang="en-US" dirty="0"/>
              <a:t>, </a:t>
            </a:r>
            <a:br>
              <a:rPr lang="en-US" dirty="0"/>
            </a:br>
            <a:r>
              <a:rPr lang="en-US" dirty="0" err="1"/>
              <a:t>Housing_Households_with_a_Internet</a:t>
            </a:r>
            <a:r>
              <a:rPr lang="en-US" dirty="0"/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Float</a:t>
            </a:r>
            <a:br>
              <a:rPr lang="en-US" b="1" dirty="0"/>
            </a:br>
            <a:r>
              <a:rPr lang="en-US" dirty="0"/>
              <a:t>)</a:t>
            </a:r>
            <a:r>
              <a:rPr lang="en-US" dirty="0">
                <a:solidFill>
                  <a:srgbClr val="FF0000"/>
                </a:solidFill>
              </a:rPr>
              <a:t>;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58FBD0BF-7DA3-4264-A72A-81E94494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3976461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D35BD-15FF-46ED-AC66-59EFFF9FE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14D41-9C8C-47CB-8438-8ABBF58B2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create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table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state_computer_data_2019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>
                <a:solidFill>
                  <a:srgbClr val="92D050"/>
                </a:solidFill>
              </a:rPr>
              <a:t>State</a:t>
            </a:r>
            <a:r>
              <a:rPr lang="en-US" dirty="0"/>
              <a:t> </a:t>
            </a:r>
            <a:r>
              <a:rPr lang="en-US" b="1" dirty="0">
                <a:solidFill>
                  <a:schemeClr val="accent6"/>
                </a:solidFill>
              </a:rPr>
              <a:t>varchar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(20)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>
                <a:solidFill>
                  <a:srgbClr val="92D050"/>
                </a:solidFill>
              </a:rPr>
              <a:t>Housing_Persons_per_Household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b="1" dirty="0">
                <a:solidFill>
                  <a:schemeClr val="accent6"/>
                </a:solidFill>
              </a:rPr>
              <a:t>float</a:t>
            </a:r>
            <a:r>
              <a:rPr lang="en-US" dirty="0"/>
              <a:t>, </a:t>
            </a:r>
            <a:br>
              <a:rPr lang="en-US" dirty="0"/>
            </a:br>
            <a:r>
              <a:rPr lang="en-US" dirty="0" err="1">
                <a:solidFill>
                  <a:srgbClr val="92D050"/>
                </a:solidFill>
              </a:rPr>
              <a:t>Housing_Households_with_a_computer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b="1" dirty="0">
                <a:solidFill>
                  <a:schemeClr val="accent6"/>
                </a:solidFill>
              </a:rPr>
              <a:t>float</a:t>
            </a:r>
            <a:r>
              <a:rPr lang="en-US" dirty="0"/>
              <a:t>, </a:t>
            </a:r>
            <a:br>
              <a:rPr lang="en-US" dirty="0"/>
            </a:br>
            <a:r>
              <a:rPr lang="en-US" dirty="0" err="1">
                <a:solidFill>
                  <a:srgbClr val="92D050"/>
                </a:solidFill>
              </a:rPr>
              <a:t>Housing_Households_with_a_Internet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b="1" dirty="0">
                <a:solidFill>
                  <a:schemeClr val="accent6"/>
                </a:solidFill>
              </a:rPr>
              <a:t>float</a:t>
            </a:r>
            <a:br>
              <a:rPr lang="en-US" b="1" dirty="0"/>
            </a:br>
            <a:r>
              <a:rPr lang="en-US" dirty="0"/>
              <a:t>);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8389BC-701C-4332-891B-2508F39A2FBD}"/>
              </a:ext>
            </a:extLst>
          </p:cNvPr>
          <p:cNvSpPr txBox="1"/>
          <p:nvPr/>
        </p:nvSpPr>
        <p:spPr>
          <a:xfrm>
            <a:off x="677334" y="1168332"/>
            <a:ext cx="609694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table_name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lang="en-US" dirty="0"/>
            </a:b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 column1 datatype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US" dirty="0"/>
            </a:b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 column2 datatype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US" dirty="0"/>
            </a:b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 column3 datatype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 ....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19C7E4-F498-46D3-8A6C-8035CE0E8D02}"/>
              </a:ext>
            </a:extLst>
          </p:cNvPr>
          <p:cNvCxnSpPr/>
          <p:nvPr/>
        </p:nvCxnSpPr>
        <p:spPr>
          <a:xfrm>
            <a:off x="1021643" y="5352523"/>
            <a:ext cx="5906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E0AB8F5-BCE5-4E7A-8264-33C4B441E658}"/>
              </a:ext>
            </a:extLst>
          </p:cNvPr>
          <p:cNvSpPr txBox="1"/>
          <p:nvPr/>
        </p:nvSpPr>
        <p:spPr>
          <a:xfrm>
            <a:off x="1619941" y="5167857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33B221A-C112-4442-BD60-A119E821EF6B}"/>
              </a:ext>
            </a:extLst>
          </p:cNvPr>
          <p:cNvCxnSpPr>
            <a:cxnSpLocks/>
          </p:cNvCxnSpPr>
          <p:nvPr/>
        </p:nvCxnSpPr>
        <p:spPr>
          <a:xfrm flipH="1" flipV="1">
            <a:off x="431471" y="4041570"/>
            <a:ext cx="245863" cy="405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48FC13D-D9C4-4233-BBF4-D36482914DB6}"/>
              </a:ext>
            </a:extLst>
          </p:cNvPr>
          <p:cNvSpPr txBox="1"/>
          <p:nvPr/>
        </p:nvSpPr>
        <p:spPr>
          <a:xfrm rot="18284076">
            <a:off x="-202101" y="3691113"/>
            <a:ext cx="113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Columns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AF3B14D-8B6D-454E-9B6D-F9ED918025C5}"/>
              </a:ext>
            </a:extLst>
          </p:cNvPr>
          <p:cNvCxnSpPr/>
          <p:nvPr/>
        </p:nvCxnSpPr>
        <p:spPr>
          <a:xfrm flipV="1">
            <a:off x="1382856" y="3392384"/>
            <a:ext cx="0" cy="292925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E7B934F-7A9D-4089-8141-E9C4A1D0E75A}"/>
              </a:ext>
            </a:extLst>
          </p:cNvPr>
          <p:cNvSpPr txBox="1"/>
          <p:nvPr/>
        </p:nvSpPr>
        <p:spPr>
          <a:xfrm>
            <a:off x="513869" y="3055326"/>
            <a:ext cx="1952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create new table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FF89369-86F1-4D73-BF80-76E0F09D1996}"/>
              </a:ext>
            </a:extLst>
          </p:cNvPr>
          <p:cNvCxnSpPr/>
          <p:nvPr/>
        </p:nvCxnSpPr>
        <p:spPr>
          <a:xfrm flipV="1">
            <a:off x="3606140" y="3344541"/>
            <a:ext cx="0" cy="36878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79ABF1F-39ED-4855-AAF1-33544EC2E8DA}"/>
              </a:ext>
            </a:extLst>
          </p:cNvPr>
          <p:cNvSpPr txBox="1"/>
          <p:nvPr/>
        </p:nvSpPr>
        <p:spPr>
          <a:xfrm>
            <a:off x="2546678" y="2955312"/>
            <a:ext cx="215155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Name to give table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E21A909-E89E-4F6B-8C0E-B42E506E8404}"/>
              </a:ext>
            </a:extLst>
          </p:cNvPr>
          <p:cNvCxnSpPr>
            <a:cxnSpLocks/>
          </p:cNvCxnSpPr>
          <p:nvPr/>
        </p:nvCxnSpPr>
        <p:spPr>
          <a:xfrm flipV="1">
            <a:off x="4794278" y="4250854"/>
            <a:ext cx="864361" cy="434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B6BCAE6-32CD-4FC1-AC53-AEC0A657F63B}"/>
              </a:ext>
            </a:extLst>
          </p:cNvPr>
          <p:cNvSpPr txBox="1"/>
          <p:nvPr/>
        </p:nvSpPr>
        <p:spPr>
          <a:xfrm>
            <a:off x="5626394" y="3982819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Datatype</a:t>
            </a:r>
          </a:p>
        </p:txBody>
      </p:sp>
      <p:sp>
        <p:nvSpPr>
          <p:cNvPr id="44" name="Footer Placeholder 5">
            <a:extLst>
              <a:ext uri="{FF2B5EF4-FFF2-40B4-BE49-F238E27FC236}">
                <a16:creationId xmlns:a16="http://schemas.microsoft.com/office/drawing/2014/main" id="{ED88EC39-7EC1-49E4-A241-5A0A6EA61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4505215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FDFDA88-4E95-4B4E-A614-D36C15406E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182" y="1131994"/>
            <a:ext cx="5291512" cy="4590386"/>
          </a:xfrm>
          <a:prstGeom prst="rect">
            <a:avLst/>
          </a:prstGeom>
        </p:spPr>
      </p:pic>
      <p:sp>
        <p:nvSpPr>
          <p:cNvPr id="33" name="Footer Placeholder 5">
            <a:extLst>
              <a:ext uri="{FF2B5EF4-FFF2-40B4-BE49-F238E27FC236}">
                <a16:creationId xmlns:a16="http://schemas.microsoft.com/office/drawing/2014/main" id="{D89AC79A-2368-41BD-804D-6C07459C1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0081218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13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12B9A31-CFAF-0449-AE54-0FE680C60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Refresh</a:t>
            </a: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3C32FBE6-6718-4D5A-BF18-51F611250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576" y="508864"/>
            <a:ext cx="2510019" cy="4805060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88497DD-C1C9-457A-93C3-C720FE58F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458" y="352229"/>
            <a:ext cx="2475157" cy="4961695"/>
          </a:xfrm>
          <a:prstGeom prst="rect">
            <a:avLst/>
          </a:prstGeom>
        </p:spPr>
      </p:pic>
      <p:sp>
        <p:nvSpPr>
          <p:cNvPr id="24" name="Footer Placeholder 5">
            <a:extLst>
              <a:ext uri="{FF2B5EF4-FFF2-40B4-BE49-F238E27FC236}">
                <a16:creationId xmlns:a16="http://schemas.microsoft.com/office/drawing/2014/main" id="{E4C469D9-CA38-4581-A980-9A8DFCB15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41091311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A367A-BD2C-4F21-A16E-9283BF41E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and Detail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27F90-A7F6-4B7F-A7BD-B776282039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2160588"/>
            <a:ext cx="4262801" cy="38807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insert</a:t>
            </a:r>
            <a:r>
              <a:rPr lang="en-US" dirty="0"/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into</a:t>
            </a:r>
            <a:r>
              <a:rPr lang="en-US" b="1" dirty="0"/>
              <a:t> </a:t>
            </a:r>
            <a:r>
              <a:rPr lang="en-US" dirty="0" err="1"/>
              <a:t>state_computer_data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Values</a:t>
            </a:r>
            <a:r>
              <a:rPr lang="en-US" dirty="0"/>
              <a:t>(</a:t>
            </a:r>
            <a:r>
              <a:rPr lang="en-US" dirty="0">
                <a:solidFill>
                  <a:schemeClr val="accent2"/>
                </a:solidFill>
              </a:rPr>
              <a:t>'Alabama'</a:t>
            </a:r>
            <a:r>
              <a:rPr lang="en-US" dirty="0">
                <a:solidFill>
                  <a:schemeClr val="tx1"/>
                </a:solidFill>
              </a:rPr>
              <a:t>,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2.55, 85.5, 76.4)</a:t>
            </a:r>
            <a:r>
              <a:rPr lang="en-US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select</a:t>
            </a:r>
            <a:r>
              <a:rPr lang="en-US" dirty="0"/>
              <a:t> * 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state_computer_data</a:t>
            </a:r>
            <a:r>
              <a:rPr lang="en-US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sz="1100" dirty="0"/>
              <a:t>	(breakdown in section of select statement)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761FA3-8E8C-4058-8B47-AFBCDCDB7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69" y="2160589"/>
            <a:ext cx="4262801" cy="3880773"/>
          </a:xfrm>
        </p:spPr>
        <p:txBody>
          <a:bodyPr>
            <a:normAutofit/>
          </a:bodyPr>
          <a:lstStyle/>
          <a:p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insert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into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 err="1">
                <a:solidFill>
                  <a:srgbClr val="7030A0"/>
                </a:solidFill>
              </a:rPr>
              <a:t>state_computer_data</a:t>
            </a:r>
            <a:br>
              <a:rPr lang="en-US" dirty="0"/>
            </a:br>
            <a:r>
              <a:rPr lang="en-US" b="1" dirty="0">
                <a:solidFill>
                  <a:srgbClr val="FFC000"/>
                </a:solidFill>
              </a:rPr>
              <a:t>values</a:t>
            </a:r>
            <a:r>
              <a:rPr lang="en-US" dirty="0"/>
              <a:t>('</a:t>
            </a:r>
            <a:r>
              <a:rPr lang="en-US" dirty="0">
                <a:solidFill>
                  <a:schemeClr val="accent6"/>
                </a:solidFill>
              </a:rPr>
              <a:t>Alabama</a:t>
            </a:r>
            <a:r>
              <a:rPr lang="en-US" dirty="0"/>
              <a:t>', </a:t>
            </a:r>
            <a:r>
              <a:rPr lang="en-US" dirty="0">
                <a:solidFill>
                  <a:schemeClr val="accent6"/>
                </a:solidFill>
              </a:rPr>
              <a:t>2.55</a:t>
            </a:r>
            <a:r>
              <a:rPr lang="en-US" dirty="0"/>
              <a:t>, </a:t>
            </a:r>
            <a:r>
              <a:rPr lang="en-US" dirty="0">
                <a:solidFill>
                  <a:schemeClr val="accent6"/>
                </a:solidFill>
              </a:rPr>
              <a:t>85.5</a:t>
            </a:r>
            <a:r>
              <a:rPr lang="en-US" dirty="0"/>
              <a:t>, </a:t>
            </a:r>
            <a:r>
              <a:rPr lang="en-US" dirty="0">
                <a:solidFill>
                  <a:schemeClr val="accent6"/>
                </a:solidFill>
              </a:rPr>
              <a:t>76.4</a:t>
            </a:r>
            <a:r>
              <a:rPr lang="en-US" dirty="0"/>
              <a:t>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0D44F8-1FC2-4E11-9297-5A9FFA470F0E}"/>
              </a:ext>
            </a:extLst>
          </p:cNvPr>
          <p:cNvSpPr txBox="1"/>
          <p:nvPr/>
        </p:nvSpPr>
        <p:spPr>
          <a:xfrm>
            <a:off x="677334" y="1152599"/>
            <a:ext cx="78681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table_name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column1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column2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column3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...)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value1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value2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value3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...);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AF9FC06-610A-4C89-B21F-0584B32109D6}"/>
              </a:ext>
            </a:extLst>
          </p:cNvPr>
          <p:cNvCxnSpPr/>
          <p:nvPr/>
        </p:nvCxnSpPr>
        <p:spPr>
          <a:xfrm flipV="1">
            <a:off x="5696197" y="3000499"/>
            <a:ext cx="0" cy="30084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1815010-F2E1-4EE0-B5BD-4840F6FD28D4}"/>
              </a:ext>
            </a:extLst>
          </p:cNvPr>
          <p:cNvCxnSpPr/>
          <p:nvPr/>
        </p:nvCxnSpPr>
        <p:spPr>
          <a:xfrm flipV="1">
            <a:off x="7649688" y="3038104"/>
            <a:ext cx="0" cy="30084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89D040C-BAAE-4AAB-9E5C-ED3104DA13B2}"/>
              </a:ext>
            </a:extLst>
          </p:cNvPr>
          <p:cNvCxnSpPr>
            <a:cxnSpLocks/>
          </p:cNvCxnSpPr>
          <p:nvPr/>
        </p:nvCxnSpPr>
        <p:spPr>
          <a:xfrm>
            <a:off x="5508172" y="4057555"/>
            <a:ext cx="0" cy="33730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915A87B-4FE9-4A9E-9E2E-DBF352FFFFA3}"/>
              </a:ext>
            </a:extLst>
          </p:cNvPr>
          <p:cNvCxnSpPr>
            <a:cxnSpLocks/>
          </p:cNvCxnSpPr>
          <p:nvPr/>
        </p:nvCxnSpPr>
        <p:spPr>
          <a:xfrm>
            <a:off x="6485906" y="4052188"/>
            <a:ext cx="243445" cy="34267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CD9D697-4493-4E72-AFD7-FEBD8CD5B356}"/>
              </a:ext>
            </a:extLst>
          </p:cNvPr>
          <p:cNvCxnSpPr>
            <a:cxnSpLocks/>
          </p:cNvCxnSpPr>
          <p:nvPr/>
        </p:nvCxnSpPr>
        <p:spPr>
          <a:xfrm flipV="1">
            <a:off x="8930940" y="3852857"/>
            <a:ext cx="33742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62BC41B-6ACB-4617-883B-D6D759E94C0B}"/>
              </a:ext>
            </a:extLst>
          </p:cNvPr>
          <p:cNvSpPr txBox="1"/>
          <p:nvPr/>
        </p:nvSpPr>
        <p:spPr>
          <a:xfrm>
            <a:off x="4940135" y="2612754"/>
            <a:ext cx="2143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Put data into table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5E88B03-DA0A-48B9-8327-F1E8BC0E1993}"/>
              </a:ext>
            </a:extLst>
          </p:cNvPr>
          <p:cNvSpPr txBox="1"/>
          <p:nvPr/>
        </p:nvSpPr>
        <p:spPr>
          <a:xfrm>
            <a:off x="7282375" y="2613923"/>
            <a:ext cx="734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Table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AA5B41C-1777-4DB0-8750-A1F24EEA54E1}"/>
              </a:ext>
            </a:extLst>
          </p:cNvPr>
          <p:cNvSpPr txBox="1"/>
          <p:nvPr/>
        </p:nvSpPr>
        <p:spPr>
          <a:xfrm>
            <a:off x="4779817" y="4394859"/>
            <a:ext cx="15754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Tell program to input this information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A207F1-E1BD-40B1-A44E-99E6EBB646FD}"/>
              </a:ext>
            </a:extLst>
          </p:cNvPr>
          <p:cNvSpPr txBox="1"/>
          <p:nvPr/>
        </p:nvSpPr>
        <p:spPr>
          <a:xfrm>
            <a:off x="6685360" y="4370719"/>
            <a:ext cx="11761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Data that you are inputting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C53F87-25AB-4915-AFAF-8739B888B30A}"/>
              </a:ext>
            </a:extLst>
          </p:cNvPr>
          <p:cNvSpPr txBox="1"/>
          <p:nvPr/>
        </p:nvSpPr>
        <p:spPr>
          <a:xfrm>
            <a:off x="9256119" y="3627857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sp>
        <p:nvSpPr>
          <p:cNvPr id="38" name="Footer Placeholder 5">
            <a:extLst>
              <a:ext uri="{FF2B5EF4-FFF2-40B4-BE49-F238E27FC236}">
                <a16:creationId xmlns:a16="http://schemas.microsoft.com/office/drawing/2014/main" id="{69741018-5B59-4630-9B9C-00C05DFFE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0541821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7664F850-BA8B-47AE-B11A-225CAB896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34FC909-7343-4DEC-920F-098F56B476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4F22DB2-7E27-4CF7-8B17-254ECB9AE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23">
              <a:extLst>
                <a:ext uri="{FF2B5EF4-FFF2-40B4-BE49-F238E27FC236}">
                  <a16:creationId xmlns:a16="http://schemas.microsoft.com/office/drawing/2014/main" id="{C6E593B3-91A3-4687-8B8D-FE37A3714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5">
              <a:extLst>
                <a:ext uri="{FF2B5EF4-FFF2-40B4-BE49-F238E27FC236}">
                  <a16:creationId xmlns:a16="http://schemas.microsoft.com/office/drawing/2014/main" id="{0C25B431-5C97-4B8D-B0A3-BFB8133C7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CA37B366-497E-4CB8-A678-A770CE2BD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7">
              <a:extLst>
                <a:ext uri="{FF2B5EF4-FFF2-40B4-BE49-F238E27FC236}">
                  <a16:creationId xmlns:a16="http://schemas.microsoft.com/office/drawing/2014/main" id="{CF707EDC-52B2-4D5C-8EC3-71C66EE8B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8">
              <a:extLst>
                <a:ext uri="{FF2B5EF4-FFF2-40B4-BE49-F238E27FC236}">
                  <a16:creationId xmlns:a16="http://schemas.microsoft.com/office/drawing/2014/main" id="{BF8E2DE7-7466-4EDF-8D69-BCA91A88D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Rectangle 29">
              <a:extLst>
                <a:ext uri="{FF2B5EF4-FFF2-40B4-BE49-F238E27FC236}">
                  <a16:creationId xmlns:a16="http://schemas.microsoft.com/office/drawing/2014/main" id="{229C2E15-76CD-409E-9D6B-10DAD8881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89A24369-AC96-4A98-AD98-47A7217EC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7D0DF9A3-4628-42F6-B0A4-44D97617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7459C506-5F4B-4B75-9218-C7C3F87FA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C659EEB-C3AE-4544-8263-417009DCD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99DB6C6-36F9-4576-A558-95153EADB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23">
              <a:extLst>
                <a:ext uri="{FF2B5EF4-FFF2-40B4-BE49-F238E27FC236}">
                  <a16:creationId xmlns:a16="http://schemas.microsoft.com/office/drawing/2014/main" id="{694E7916-EDE4-4B50-A4A1-6B28FDD4D9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Rectangle 25">
              <a:extLst>
                <a:ext uri="{FF2B5EF4-FFF2-40B4-BE49-F238E27FC236}">
                  <a16:creationId xmlns:a16="http://schemas.microsoft.com/office/drawing/2014/main" id="{6F6CB7BB-4370-4173-97F8-F636C0F14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B0F590BB-1F51-4138-A2D4-2E483C84F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Rectangle 27">
              <a:extLst>
                <a:ext uri="{FF2B5EF4-FFF2-40B4-BE49-F238E27FC236}">
                  <a16:creationId xmlns:a16="http://schemas.microsoft.com/office/drawing/2014/main" id="{4A492863-9797-45A2-BAB3-514F10C5F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28">
              <a:extLst>
                <a:ext uri="{FF2B5EF4-FFF2-40B4-BE49-F238E27FC236}">
                  <a16:creationId xmlns:a16="http://schemas.microsoft.com/office/drawing/2014/main" id="{7C1E33F6-6D0F-4ECF-92F4-6F71D8BAF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29">
              <a:extLst>
                <a:ext uri="{FF2B5EF4-FFF2-40B4-BE49-F238E27FC236}">
                  <a16:creationId xmlns:a16="http://schemas.microsoft.com/office/drawing/2014/main" id="{73EEEA64-7411-474B-BD0E-60C24B3F4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F82A6DD-92BB-4443-B5A5-05240DD55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79832BCB-1DCF-46AC-9FFA-170791668D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4E74DA95-CD7A-4D5E-9D27-67A759CE7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C8A914D-D489-49FB-914C-0613D1A13D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262" y="1416295"/>
            <a:ext cx="4650004" cy="4033877"/>
          </a:xfrm>
          <a:prstGeom prst="rect">
            <a:avLst/>
          </a:prstGeom>
        </p:spPr>
      </p:pic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4AA3B5C-0C55-4FFF-9C45-8F9F7C074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1305" y="1650669"/>
            <a:ext cx="0" cy="3431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9000245-8BE1-4B65-8834-050C2DF3A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367" y="1416294"/>
            <a:ext cx="4650004" cy="4033877"/>
          </a:xfrm>
          <a:prstGeom prst="rect">
            <a:avLst/>
          </a:prstGeom>
        </p:spPr>
      </p:pic>
      <p:sp>
        <p:nvSpPr>
          <p:cNvPr id="63" name="Footer Placeholder 5">
            <a:extLst>
              <a:ext uri="{FF2B5EF4-FFF2-40B4-BE49-F238E27FC236}">
                <a16:creationId xmlns:a16="http://schemas.microsoft.com/office/drawing/2014/main" id="{EBBBB223-4592-4F1D-8BC5-E30CD5C1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5891821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A2C58-BD5A-2048-9A4B-0EA7BF37B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Insert data (alternative)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01DBF7-6707-4874-B3E3-AF376B4D3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4353" y="2529847"/>
            <a:ext cx="2992715" cy="1159482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Load </a:t>
            </a:r>
            <a:r>
              <a:rPr lang="en-US" sz="1600" dirty="0" err="1"/>
              <a:t>state_computer_data.sql</a:t>
            </a:r>
            <a:endParaRPr lang="en-US" sz="1600" dirty="0"/>
          </a:p>
          <a:p>
            <a:pPr lvl="1"/>
            <a:r>
              <a:rPr lang="en-US" sz="1300" dirty="0"/>
              <a:t>Click on data source</a:t>
            </a:r>
          </a:p>
          <a:p>
            <a:pPr lvl="1"/>
            <a:r>
              <a:rPr lang="en-US" sz="1300" dirty="0"/>
              <a:t>Click select</a:t>
            </a:r>
          </a:p>
          <a:p>
            <a:pPr marL="0" indent="0">
              <a:buNone/>
            </a:pPr>
            <a:endParaRPr lang="en-US" sz="1500" dirty="0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5E030FF-398C-0E4B-B88D-39578B6E8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15" y="1564971"/>
            <a:ext cx="1698938" cy="3883288"/>
          </a:xfrm>
          <a:prstGeom prst="rect">
            <a:avLst/>
          </a:prstGeom>
        </p:spPr>
      </p:pic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E907AF1-3296-4A63-8114-DC99AE83A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191" y="1346838"/>
            <a:ext cx="4975269" cy="4045174"/>
          </a:xfrm>
          <a:prstGeom prst="rect">
            <a:avLst/>
          </a:prstGeom>
        </p:spPr>
      </p:pic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6E0E612D-D01E-4CC7-84B0-82C0CE08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32141695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47F65-64E2-B143-89F6-096805C8B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Insert data (cont.)</a:t>
            </a:r>
          </a:p>
        </p:txBody>
      </p:sp>
      <p:pic>
        <p:nvPicPr>
          <p:cNvPr id="7" name="Content Placeholder 6" descr="Table&#10;&#10;Description automatically generated with medium confidence">
            <a:extLst>
              <a:ext uri="{FF2B5EF4-FFF2-40B4-BE49-F238E27FC236}">
                <a16:creationId xmlns:a16="http://schemas.microsoft.com/office/drawing/2014/main" id="{8E3D783F-13ED-4AC1-BFC7-53E83A8A88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907" y="1398525"/>
            <a:ext cx="6268980" cy="510483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8BB9B8-E5C1-401C-802D-8854D1CF9A48}"/>
              </a:ext>
            </a:extLst>
          </p:cNvPr>
          <p:cNvSpPr txBox="1"/>
          <p:nvPr/>
        </p:nvSpPr>
        <p:spPr>
          <a:xfrm>
            <a:off x="677334" y="1634237"/>
            <a:ext cx="60979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select</a:t>
            </a:r>
            <a:r>
              <a:rPr lang="en-US" dirty="0"/>
              <a:t> *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state_computer_data</a:t>
            </a:r>
            <a:r>
              <a:rPr lang="en-US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EFB3EC-1B93-4DC7-B6DE-F2838050AE5D}"/>
              </a:ext>
            </a:extLst>
          </p:cNvPr>
          <p:cNvSpPr txBox="1"/>
          <p:nvPr/>
        </p:nvSpPr>
        <p:spPr>
          <a:xfrm>
            <a:off x="734729" y="2488746"/>
            <a:ext cx="36108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Look at table data</a:t>
            </a:r>
          </a:p>
          <a:p>
            <a:r>
              <a:rPr lang="en-US" dirty="0"/>
              <a:t>	Which column looks like a 	column that has the same 	information for both tables?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312DE0-D291-418F-BC88-84B6E2FCCAFD}"/>
              </a:ext>
            </a:extLst>
          </p:cNvPr>
          <p:cNvSpPr txBox="1"/>
          <p:nvPr/>
        </p:nvSpPr>
        <p:spPr>
          <a:xfrm>
            <a:off x="1584073" y="2003569"/>
            <a:ext cx="244290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900" dirty="0"/>
              <a:t>(breakdown in section of select statement)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1FB43B7E-5BF6-49F3-93C4-F1ADCACC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508411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A3AA0-E8F0-43EE-A939-96D2F5203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602558" cy="22277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Activity #3 –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Create Table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and Insert Data</a:t>
            </a:r>
          </a:p>
        </p:txBody>
      </p:sp>
      <p:pic>
        <p:nvPicPr>
          <p:cNvPr id="7" name="Graphic 6" descr="Stopwatch">
            <a:extLst>
              <a:ext uri="{FF2B5EF4-FFF2-40B4-BE49-F238E27FC236}">
                <a16:creationId xmlns:a16="http://schemas.microsoft.com/office/drawing/2014/main" id="{E38CE1F0-0505-463D-B022-0CB7382252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01E3E-554C-46BA-A5F2-8122D035B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 fontScale="85000"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Create a table named </a:t>
            </a:r>
            <a:r>
              <a:rPr lang="en-US" dirty="0" err="1">
                <a:solidFill>
                  <a:srgbClr val="FFFFFF"/>
                </a:solidFill>
              </a:rPr>
              <a:t>state_people</a:t>
            </a:r>
            <a:r>
              <a:rPr lang="en-US" dirty="0">
                <a:solidFill>
                  <a:srgbClr val="FFFFFF"/>
                </a:solidFill>
              </a:rPr>
              <a:t> and add the attributes: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State as a varchar with 20 characters, </a:t>
            </a:r>
            <a:r>
              <a:rPr lang="en-US" dirty="0" err="1">
                <a:solidFill>
                  <a:srgbClr val="FFFFFF"/>
                </a:solidFill>
              </a:rPr>
              <a:t>Employment_Firms_Total</a:t>
            </a:r>
            <a:r>
              <a:rPr lang="en-US" dirty="0">
                <a:solidFill>
                  <a:srgbClr val="FFFFFF"/>
                </a:solidFill>
              </a:rPr>
              <a:t> as a integer,  </a:t>
            </a:r>
            <a:r>
              <a:rPr lang="en-US" dirty="0" err="1">
                <a:solidFill>
                  <a:srgbClr val="FFFFFF"/>
                </a:solidFill>
              </a:rPr>
              <a:t>Employment_Firms_Men_Owned</a:t>
            </a:r>
            <a:r>
              <a:rPr lang="en-US" dirty="0">
                <a:solidFill>
                  <a:srgbClr val="FFFFFF"/>
                </a:solidFill>
              </a:rPr>
              <a:t> as a integer, </a:t>
            </a:r>
            <a:r>
              <a:rPr lang="en-US" dirty="0" err="1">
                <a:solidFill>
                  <a:srgbClr val="FFFFFF"/>
                </a:solidFill>
              </a:rPr>
              <a:t>Employment_Firms_Women_Owned</a:t>
            </a:r>
            <a:r>
              <a:rPr lang="en-US" dirty="0">
                <a:solidFill>
                  <a:srgbClr val="FFFFFF"/>
                </a:solidFill>
              </a:rPr>
              <a:t> as a integer,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Age_Percent_Under_18_Years as a float,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and Age_Percent_65_and_Older as a float. 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Insert data into your new table called </a:t>
            </a:r>
            <a:r>
              <a:rPr lang="en-US" dirty="0" err="1">
                <a:solidFill>
                  <a:srgbClr val="FFFFFF"/>
                </a:solidFill>
              </a:rPr>
              <a:t>state_people</a:t>
            </a:r>
            <a:r>
              <a:rPr lang="en-US" dirty="0">
                <a:solidFill>
                  <a:srgbClr val="FFFFFF"/>
                </a:solidFill>
              </a:rPr>
              <a:t> using a </a:t>
            </a:r>
            <a:r>
              <a:rPr lang="en-US" dirty="0" err="1">
                <a:solidFill>
                  <a:srgbClr val="FFFFFF"/>
                </a:solidFill>
              </a:rPr>
              <a:t>sql</a:t>
            </a:r>
            <a:r>
              <a:rPr lang="en-US" dirty="0">
                <a:solidFill>
                  <a:srgbClr val="FFFFFF"/>
                </a:solidFill>
              </a:rPr>
              <a:t> file in the downloaded </a:t>
            </a:r>
            <a:r>
              <a:rPr lang="en-US" dirty="0" err="1">
                <a:solidFill>
                  <a:srgbClr val="FFFFFF"/>
                </a:solidFill>
              </a:rPr>
              <a:t>github</a:t>
            </a:r>
            <a:r>
              <a:rPr lang="en-US" dirty="0">
                <a:solidFill>
                  <a:srgbClr val="FFFFFF"/>
                </a:solidFill>
              </a:rPr>
              <a:t> folder</a:t>
            </a:r>
          </a:p>
          <a:p>
            <a:pPr lvl="1">
              <a:buFont typeface="+mj-lt"/>
              <a:buAutoNum type="arabicPeriod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9968DD55-0DFB-4B2E-9617-9D509B45A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645144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6FD9E-7D35-254E-B835-7DDBD60F0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4283106" cy="5583126"/>
          </a:xfrm>
        </p:spPr>
        <p:txBody>
          <a:bodyPr>
            <a:normAutofit/>
          </a:bodyPr>
          <a:lstStyle/>
          <a:p>
            <a:pPr algn="r"/>
            <a:r>
              <a:rPr lang="en-US" sz="7400"/>
              <a:t>SQL Overview</a:t>
            </a:r>
          </a:p>
        </p:txBody>
      </p:sp>
      <p:graphicFrame>
        <p:nvGraphicFramePr>
          <p:cNvPr id="362" name="Content Placeholder 2">
            <a:extLst>
              <a:ext uri="{FF2B5EF4-FFF2-40B4-BE49-F238E27FC236}">
                <a16:creationId xmlns:a16="http://schemas.microsoft.com/office/drawing/2014/main" id="{894E7399-2620-4A2D-8409-581C253992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901355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6640D03D-A5B3-4C1F-B402-A62D5B6CE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4099658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2" name="Isosceles Triangle 81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10" name="Rectangle 83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9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0" name="Isosceles Triangle 89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1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2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3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4" name="Isosceles Triangle 93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5" name="Isosceles Triangle 94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11" name="Rectangle 96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icture containing icon&#10;&#10;Description automatically generated">
            <a:extLst>
              <a:ext uri="{FF2B5EF4-FFF2-40B4-BE49-F238E27FC236}">
                <a16:creationId xmlns:a16="http://schemas.microsoft.com/office/drawing/2014/main" id="{47DEE888-B55C-4FA3-BEA3-886F1A173D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788" y="598933"/>
            <a:ext cx="5462027" cy="5660133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5EDE5F7E-74AF-4D89-9053-17C9478C6243}"/>
              </a:ext>
            </a:extLst>
          </p:cNvPr>
          <p:cNvSpPr txBox="1"/>
          <p:nvPr/>
        </p:nvSpPr>
        <p:spPr>
          <a:xfrm>
            <a:off x="10422996" y="6402526"/>
            <a:ext cx="137569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Made in Adobe Illustrator </a:t>
            </a:r>
          </a:p>
        </p:txBody>
      </p:sp>
      <p:sp>
        <p:nvSpPr>
          <p:cNvPr id="102" name="Footer Placeholder 5">
            <a:extLst>
              <a:ext uri="{FF2B5EF4-FFF2-40B4-BE49-F238E27FC236}">
                <a16:creationId xmlns:a16="http://schemas.microsoft.com/office/drawing/2014/main" id="{15532DD1-F434-4049-A564-BB756CE41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18643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2F82C-93F7-4B68-89E5-27A87B8BB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5" y="609600"/>
            <a:ext cx="2930518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Inner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9CF09-897B-47E6-B6FC-E92BDCD99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60" y="2160589"/>
            <a:ext cx="8828899" cy="3880773"/>
          </a:xfrm>
        </p:spPr>
        <p:txBody>
          <a:bodyPr>
            <a:normAutofit/>
          </a:bodyPr>
          <a:lstStyle/>
          <a:p>
            <a:endParaRPr lang="en-US" b="1" dirty="0"/>
          </a:p>
          <a:p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select</a:t>
            </a:r>
            <a:r>
              <a:rPr lang="en-US" dirty="0"/>
              <a:t> </a:t>
            </a:r>
            <a:r>
              <a:rPr lang="en-US" dirty="0" err="1"/>
              <a:t>state_computer_data.State</a:t>
            </a:r>
            <a:r>
              <a:rPr lang="en-US" dirty="0"/>
              <a:t>, state_computer_data_2019.Housing_Households_with_a_computer, </a:t>
            </a:r>
            <a:r>
              <a:rPr lang="en-US" dirty="0" err="1"/>
              <a:t>state_crime.Data_Totals_Property_Theft</a:t>
            </a:r>
            <a:r>
              <a:rPr lang="en-US" dirty="0"/>
              <a:t> 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state_computer_data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join</a:t>
            </a:r>
            <a:r>
              <a:rPr lang="en-US" dirty="0"/>
              <a:t> </a:t>
            </a:r>
            <a:r>
              <a:rPr lang="en-US" dirty="0" err="1"/>
              <a:t>state_crime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on</a:t>
            </a:r>
            <a:r>
              <a:rPr lang="en-US" dirty="0"/>
              <a:t> </a:t>
            </a:r>
            <a:r>
              <a:rPr lang="en-US" dirty="0" err="1"/>
              <a:t>state_computer_data.state</a:t>
            </a:r>
            <a:r>
              <a:rPr lang="en-US" dirty="0"/>
              <a:t> = </a:t>
            </a:r>
            <a:r>
              <a:rPr lang="en-US" dirty="0" err="1"/>
              <a:t>state_crime.State</a:t>
            </a:r>
            <a:r>
              <a:rPr lang="en-US" dirty="0">
                <a:solidFill>
                  <a:srgbClr val="FF0000"/>
                </a:solidFill>
              </a:rPr>
              <a:t>;</a:t>
            </a:r>
            <a:r>
              <a:rPr lang="en-US" dirty="0"/>
              <a:t> </a:t>
            </a:r>
          </a:p>
          <a:p>
            <a:pPr marL="0" indent="0">
              <a:lnSpc>
                <a:spcPct val="90000"/>
              </a:lnSpc>
              <a:buNone/>
            </a:pPr>
            <a:endParaRPr lang="en-US" sz="13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A29A687-D5F3-4B76-BCC5-668609F10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85842" y="234950"/>
            <a:ext cx="2171700" cy="1695450"/>
          </a:xfrm>
          <a:prstGeom prst="rect">
            <a:avLst/>
          </a:prstGeom>
        </p:spPr>
      </p:pic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5283395B-D8AB-48F6-9BA8-93979EDC3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1590076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6FE6-F8F8-443E-9C22-B31884170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65216-AC78-404F-BC06-0B301B6BB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select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state_computer_data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State</a:t>
            </a:r>
            <a:r>
              <a:rPr lang="en-US" dirty="0"/>
              <a:t>, </a:t>
            </a:r>
            <a:r>
              <a:rPr lang="en-US" dirty="0" err="1">
                <a:solidFill>
                  <a:srgbClr val="7030A0"/>
                </a:solidFill>
              </a:rPr>
              <a:t>state_computer_data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Housing_Households_with_a_computer</a:t>
            </a:r>
            <a:r>
              <a:rPr lang="en-US" dirty="0"/>
              <a:t>, </a:t>
            </a:r>
            <a:r>
              <a:rPr lang="en-US" dirty="0" err="1">
                <a:solidFill>
                  <a:srgbClr val="7030A0"/>
                </a:solidFill>
              </a:rPr>
              <a:t>state_crime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Data_Totals_Property_Theft</a:t>
            </a:r>
            <a:r>
              <a:rPr lang="en-US" dirty="0">
                <a:solidFill>
                  <a:srgbClr val="92D050"/>
                </a:solidFill>
              </a:rPr>
              <a:t> </a:t>
            </a:r>
            <a:br>
              <a:rPr lang="en-US" dirty="0"/>
            </a:br>
            <a:r>
              <a:rPr lang="en-US" b="1" dirty="0">
                <a:solidFill>
                  <a:srgbClr val="FF000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state_computer_data</a:t>
            </a:r>
            <a:br>
              <a:rPr lang="en-US" dirty="0"/>
            </a:br>
            <a:r>
              <a:rPr lang="en-US" b="1" dirty="0">
                <a:solidFill>
                  <a:srgbClr val="FFC000"/>
                </a:solidFill>
              </a:rPr>
              <a:t>join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state_crime</a:t>
            </a:r>
            <a:r>
              <a:rPr lang="en-US" dirty="0">
                <a:solidFill>
                  <a:srgbClr val="7030A0"/>
                </a:solidFill>
              </a:rPr>
              <a:t> </a:t>
            </a:r>
            <a:br>
              <a:rPr lang="en-US" dirty="0"/>
            </a:br>
            <a:r>
              <a:rPr lang="en-US" b="1" dirty="0">
                <a:solidFill>
                  <a:srgbClr val="FFC000"/>
                </a:solidFill>
              </a:rPr>
              <a:t>on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state_computer_data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state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= </a:t>
            </a:r>
            <a:r>
              <a:rPr lang="en-US" dirty="0" err="1">
                <a:solidFill>
                  <a:srgbClr val="7030A0"/>
                </a:solidFill>
              </a:rPr>
              <a:t>state_crime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State</a:t>
            </a:r>
            <a:r>
              <a:rPr lang="en-US" dirty="0"/>
              <a:t>; </a:t>
            </a:r>
          </a:p>
          <a:p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E7276D-E1A6-4CCF-AFF3-A3981C07234A}"/>
              </a:ext>
            </a:extLst>
          </p:cNvPr>
          <p:cNvCxnSpPr/>
          <p:nvPr/>
        </p:nvCxnSpPr>
        <p:spPr>
          <a:xfrm>
            <a:off x="6159851" y="4945987"/>
            <a:ext cx="3998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5E1CDC9-0173-4A24-AB86-47E61135DF2D}"/>
              </a:ext>
            </a:extLst>
          </p:cNvPr>
          <p:cNvSpPr txBox="1"/>
          <p:nvPr/>
        </p:nvSpPr>
        <p:spPr>
          <a:xfrm>
            <a:off x="6559654" y="4734756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5697C8F-A63C-4158-9981-28B20C4BB0D6}"/>
              </a:ext>
            </a:extLst>
          </p:cNvPr>
          <p:cNvCxnSpPr/>
          <p:nvPr/>
        </p:nvCxnSpPr>
        <p:spPr>
          <a:xfrm flipV="1">
            <a:off x="1104185" y="3079858"/>
            <a:ext cx="0" cy="30757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141D9B4-4897-4856-B5A6-6618AA5FBA1E}"/>
              </a:ext>
            </a:extLst>
          </p:cNvPr>
          <p:cNvCxnSpPr/>
          <p:nvPr/>
        </p:nvCxnSpPr>
        <p:spPr>
          <a:xfrm flipV="1">
            <a:off x="2819377" y="3079858"/>
            <a:ext cx="0" cy="30757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F15574-3D49-4287-A790-569DCD5D1175}"/>
              </a:ext>
            </a:extLst>
          </p:cNvPr>
          <p:cNvCxnSpPr>
            <a:cxnSpLocks/>
          </p:cNvCxnSpPr>
          <p:nvPr/>
        </p:nvCxnSpPr>
        <p:spPr>
          <a:xfrm flipV="1">
            <a:off x="4671928" y="3103411"/>
            <a:ext cx="0" cy="542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E565E34-5712-4394-8B9A-084267DDD926}"/>
              </a:ext>
            </a:extLst>
          </p:cNvPr>
          <p:cNvCxnSpPr>
            <a:cxnSpLocks/>
          </p:cNvCxnSpPr>
          <p:nvPr/>
        </p:nvCxnSpPr>
        <p:spPr>
          <a:xfrm flipH="1">
            <a:off x="473825" y="4367587"/>
            <a:ext cx="20351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6725E8A-55A3-41C9-B33F-B0AC936E08CE}"/>
              </a:ext>
            </a:extLst>
          </p:cNvPr>
          <p:cNvCxnSpPr>
            <a:cxnSpLocks/>
          </p:cNvCxnSpPr>
          <p:nvPr/>
        </p:nvCxnSpPr>
        <p:spPr>
          <a:xfrm>
            <a:off x="903513" y="5096411"/>
            <a:ext cx="0" cy="275706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92649F3-FB4B-4DEA-A46C-3DA9C4CD604C}"/>
              </a:ext>
            </a:extLst>
          </p:cNvPr>
          <p:cNvSpPr txBox="1"/>
          <p:nvPr/>
        </p:nvSpPr>
        <p:spPr>
          <a:xfrm>
            <a:off x="483677" y="2419280"/>
            <a:ext cx="169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What do you want to see?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A5C94C6-B62B-46DC-B721-D1DAF6FA10E7}"/>
              </a:ext>
            </a:extLst>
          </p:cNvPr>
          <p:cNvSpPr txBox="1"/>
          <p:nvPr/>
        </p:nvSpPr>
        <p:spPr>
          <a:xfrm>
            <a:off x="687184" y="1108661"/>
            <a:ext cx="60973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column_name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(s)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table1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INNER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JOIN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table2</a:t>
            </a:r>
            <a:b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table1.column_name 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table2.column_name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AC365A6-A3E4-464F-95DA-F0AAF8036703}"/>
              </a:ext>
            </a:extLst>
          </p:cNvPr>
          <p:cNvSpPr txBox="1"/>
          <p:nvPr/>
        </p:nvSpPr>
        <p:spPr>
          <a:xfrm rot="16200000">
            <a:off x="-373441" y="4042098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table?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9920B11-F923-4DE2-8459-4CA5455D225C}"/>
              </a:ext>
            </a:extLst>
          </p:cNvPr>
          <p:cNvSpPr txBox="1"/>
          <p:nvPr/>
        </p:nvSpPr>
        <p:spPr>
          <a:xfrm>
            <a:off x="675100" y="5317965"/>
            <a:ext cx="71740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What table are you joining and on what columns?</a:t>
            </a:r>
          </a:p>
          <a:p>
            <a:r>
              <a:rPr lang="en-US" dirty="0">
                <a:solidFill>
                  <a:srgbClr val="FFC000"/>
                </a:solidFill>
              </a:rPr>
              <a:t>You can just join if you are making an inner join, yet if you are making any other join, you do have to specify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BA8D8B6-9A25-4057-B0D5-BF90A2356F4E}"/>
              </a:ext>
            </a:extLst>
          </p:cNvPr>
          <p:cNvSpPr txBox="1"/>
          <p:nvPr/>
        </p:nvSpPr>
        <p:spPr>
          <a:xfrm>
            <a:off x="2176143" y="2705878"/>
            <a:ext cx="13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Table name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BF54FE6-094B-477E-8B47-2634C74DB417}"/>
              </a:ext>
            </a:extLst>
          </p:cNvPr>
          <p:cNvSpPr txBox="1"/>
          <p:nvPr/>
        </p:nvSpPr>
        <p:spPr>
          <a:xfrm>
            <a:off x="3795152" y="2719832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Column names</a:t>
            </a:r>
          </a:p>
        </p:txBody>
      </p:sp>
      <p:pic>
        <p:nvPicPr>
          <p:cNvPr id="52" name="Graphic 51">
            <a:extLst>
              <a:ext uri="{FF2B5EF4-FFF2-40B4-BE49-F238E27FC236}">
                <a16:creationId xmlns:a16="http://schemas.microsoft.com/office/drawing/2014/main" id="{AA1E1E34-739D-4BF5-A038-02C3AE22C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64033" y="243585"/>
            <a:ext cx="2171700" cy="1695450"/>
          </a:xfrm>
          <a:prstGeom prst="rect">
            <a:avLst/>
          </a:prstGeom>
        </p:spPr>
      </p:pic>
      <p:sp>
        <p:nvSpPr>
          <p:cNvPr id="59" name="Footer Placeholder 5">
            <a:extLst>
              <a:ext uri="{FF2B5EF4-FFF2-40B4-BE49-F238E27FC236}">
                <a16:creationId xmlns:a16="http://schemas.microsoft.com/office/drawing/2014/main" id="{60480AEC-7261-46B6-BECA-23D8F13CB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7660863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Table&#10;&#10;Description automatically generated with medium confidence">
            <a:extLst>
              <a:ext uri="{FF2B5EF4-FFF2-40B4-BE49-F238E27FC236}">
                <a16:creationId xmlns:a16="http://schemas.microsoft.com/office/drawing/2014/main" id="{91224420-00C6-4003-B939-7159BCB390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750" y="1131994"/>
            <a:ext cx="5632377" cy="459038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1386831-794A-4B82-B8CD-49B072E94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92211" y="599599"/>
            <a:ext cx="2171700" cy="1695450"/>
          </a:xfrm>
          <a:prstGeom prst="rect">
            <a:avLst/>
          </a:prstGeom>
        </p:spPr>
      </p:pic>
      <p:sp>
        <p:nvSpPr>
          <p:cNvPr id="35" name="Footer Placeholder 5">
            <a:extLst>
              <a:ext uri="{FF2B5EF4-FFF2-40B4-BE49-F238E27FC236}">
                <a16:creationId xmlns:a16="http://schemas.microsoft.com/office/drawing/2014/main" id="{ED6FB5C9-8046-4FC3-9A0E-E2FCCAD7D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33154297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FC41A-E224-4466-AE44-70C44400C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5216A-1077-4AC8-B42B-F6EDE3EE3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select</a:t>
            </a:r>
            <a:r>
              <a:rPr lang="en-US" dirty="0"/>
              <a:t> </a:t>
            </a:r>
            <a:r>
              <a:rPr lang="en-US" dirty="0" err="1"/>
              <a:t>a.State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/>
              <a:t>a.Housing_Households_with_a_computer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/>
              <a:t>b.Data_Totals_Property_Theft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/>
              <a:t>b.Data_Totals_Violent_Robbery</a:t>
            </a:r>
            <a:r>
              <a:rPr lang="en-US" dirty="0"/>
              <a:t> 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from</a:t>
            </a:r>
            <a:r>
              <a:rPr lang="en-US" dirty="0"/>
              <a:t> state_computer_data_2019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as</a:t>
            </a:r>
            <a:r>
              <a:rPr lang="en-US" dirty="0"/>
              <a:t> a 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join</a:t>
            </a:r>
            <a:r>
              <a:rPr lang="en-US" dirty="0"/>
              <a:t> </a:t>
            </a:r>
            <a:r>
              <a:rPr lang="en-US" dirty="0" err="1"/>
              <a:t>state_crime</a:t>
            </a:r>
            <a:r>
              <a:rPr lang="en-US" dirty="0"/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as</a:t>
            </a:r>
            <a:r>
              <a:rPr lang="en-US" dirty="0"/>
              <a:t> b </a:t>
            </a:r>
            <a:br>
              <a:rPr lang="en-US" dirty="0"/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on</a:t>
            </a:r>
            <a:r>
              <a:rPr lang="en-US" dirty="0"/>
              <a:t> </a:t>
            </a:r>
            <a:r>
              <a:rPr lang="en-US" dirty="0" err="1"/>
              <a:t>a.state</a:t>
            </a:r>
            <a:r>
              <a:rPr lang="en-US" dirty="0"/>
              <a:t> = </a:t>
            </a:r>
            <a:r>
              <a:rPr lang="en-US" dirty="0" err="1"/>
              <a:t>b.State</a:t>
            </a:r>
            <a:r>
              <a:rPr lang="en-US" dirty="0">
                <a:solidFill>
                  <a:srgbClr val="FF0000"/>
                </a:solidFill>
              </a:rPr>
              <a:t>;</a:t>
            </a:r>
            <a:r>
              <a:rPr lang="en-US" dirty="0"/>
              <a:t> 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48AC955-5979-4258-B243-D6DF4931E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6802" y="234950"/>
            <a:ext cx="2171700" cy="1695450"/>
          </a:xfrm>
          <a:prstGeom prst="rect">
            <a:avLst/>
          </a:prstGeom>
        </p:spPr>
      </p:pic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0DB1DDE3-3F49-4F3A-A0D8-FF7A7F695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414226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F6832-7096-4DE8-8488-B49B9CC61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5CE2F-A5D3-44FB-BF29-7D707C342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select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a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State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>
                <a:solidFill>
                  <a:srgbClr val="7030A0"/>
                </a:solidFill>
              </a:rPr>
              <a:t>a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Housing_Households_with_a_computer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>
                <a:solidFill>
                  <a:srgbClr val="7030A0"/>
                </a:solidFill>
              </a:rPr>
              <a:t>b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Data_Totals_Property_Theft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>
                <a:solidFill>
                  <a:srgbClr val="7030A0"/>
                </a:solidFill>
              </a:rPr>
              <a:t>b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Data_Totals_Violent_Robbery</a:t>
            </a:r>
            <a:r>
              <a:rPr lang="en-US" dirty="0">
                <a:solidFill>
                  <a:srgbClr val="92D050"/>
                </a:solidFill>
              </a:rPr>
              <a:t> </a:t>
            </a:r>
            <a:br>
              <a:rPr lang="en-US" dirty="0"/>
            </a:br>
            <a:r>
              <a:rPr lang="en-US" b="1" dirty="0">
                <a:solidFill>
                  <a:srgbClr val="FF000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state_computer_data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chemeClr val="accent6"/>
                </a:solidFill>
              </a:rPr>
              <a:t>as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a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solidFill>
                  <a:srgbClr val="FFC000"/>
                </a:solidFill>
              </a:rPr>
              <a:t>join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state_crime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chemeClr val="accent6"/>
                </a:solidFill>
              </a:rPr>
              <a:t>as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b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solidFill>
                  <a:srgbClr val="FFC000"/>
                </a:solidFill>
              </a:rPr>
              <a:t>on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a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state</a:t>
            </a:r>
            <a:r>
              <a:rPr lang="en-US" dirty="0"/>
              <a:t> = </a:t>
            </a:r>
            <a:r>
              <a:rPr lang="en-US" dirty="0" err="1">
                <a:solidFill>
                  <a:srgbClr val="7030A0"/>
                </a:solidFill>
              </a:rPr>
              <a:t>b</a:t>
            </a:r>
            <a:r>
              <a:rPr lang="en-US" dirty="0" err="1"/>
              <a:t>.</a:t>
            </a:r>
            <a:r>
              <a:rPr lang="en-US" dirty="0" err="1">
                <a:solidFill>
                  <a:srgbClr val="92D050"/>
                </a:solidFill>
              </a:rPr>
              <a:t>State</a:t>
            </a:r>
            <a:r>
              <a:rPr lang="en-US" dirty="0"/>
              <a:t>; 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755C21-8348-4B42-B0E7-4B5914077CE9}"/>
              </a:ext>
            </a:extLst>
          </p:cNvPr>
          <p:cNvSpPr txBox="1"/>
          <p:nvPr/>
        </p:nvSpPr>
        <p:spPr>
          <a:xfrm>
            <a:off x="677334" y="1127406"/>
            <a:ext cx="60973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column_name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(s)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table_name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alias_name</a:t>
            </a:r>
            <a:r>
              <a:rPr lang="en-US" b="0" i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3EA89A1-F63F-4AE6-95AB-11CD9679B127}"/>
              </a:ext>
            </a:extLst>
          </p:cNvPr>
          <p:cNvCxnSpPr/>
          <p:nvPr/>
        </p:nvCxnSpPr>
        <p:spPr>
          <a:xfrm>
            <a:off x="2988030" y="4826682"/>
            <a:ext cx="3998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022BA1D-41D0-4427-8BF7-82216021BCE8}"/>
              </a:ext>
            </a:extLst>
          </p:cNvPr>
          <p:cNvSpPr txBox="1"/>
          <p:nvPr/>
        </p:nvSpPr>
        <p:spPr>
          <a:xfrm>
            <a:off x="3330238" y="4614230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AB97F3C-E5D6-4DE0-9A45-847109F93D08}"/>
              </a:ext>
            </a:extLst>
          </p:cNvPr>
          <p:cNvCxnSpPr/>
          <p:nvPr/>
        </p:nvCxnSpPr>
        <p:spPr>
          <a:xfrm flipV="1">
            <a:off x="1062625" y="2680849"/>
            <a:ext cx="0" cy="30757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D66465B-2811-4A64-A1E8-A9BFBF9A08CB}"/>
              </a:ext>
            </a:extLst>
          </p:cNvPr>
          <p:cNvCxnSpPr>
            <a:cxnSpLocks/>
          </p:cNvCxnSpPr>
          <p:nvPr/>
        </p:nvCxnSpPr>
        <p:spPr>
          <a:xfrm flipV="1">
            <a:off x="1569040" y="2666602"/>
            <a:ext cx="473985" cy="30757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12A50C1-F7D1-493F-9202-83D40BD5628D}"/>
              </a:ext>
            </a:extLst>
          </p:cNvPr>
          <p:cNvCxnSpPr/>
          <p:nvPr/>
        </p:nvCxnSpPr>
        <p:spPr>
          <a:xfrm flipV="1">
            <a:off x="4237384" y="2902675"/>
            <a:ext cx="0" cy="307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0D065CF-A0A3-4A5E-9970-33562AEB8F0B}"/>
              </a:ext>
            </a:extLst>
          </p:cNvPr>
          <p:cNvCxnSpPr>
            <a:cxnSpLocks/>
          </p:cNvCxnSpPr>
          <p:nvPr/>
        </p:nvCxnSpPr>
        <p:spPr>
          <a:xfrm flipH="1">
            <a:off x="457201" y="4247060"/>
            <a:ext cx="20351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4AEC34D-FF81-4960-A18B-3CA926560A9F}"/>
              </a:ext>
            </a:extLst>
          </p:cNvPr>
          <p:cNvCxnSpPr>
            <a:cxnSpLocks/>
          </p:cNvCxnSpPr>
          <p:nvPr/>
        </p:nvCxnSpPr>
        <p:spPr>
          <a:xfrm>
            <a:off x="886889" y="4975884"/>
            <a:ext cx="0" cy="275706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280533B3-45FB-48EA-90CA-0EF780EDC38F}"/>
              </a:ext>
            </a:extLst>
          </p:cNvPr>
          <p:cNvSpPr txBox="1"/>
          <p:nvPr/>
        </p:nvSpPr>
        <p:spPr>
          <a:xfrm>
            <a:off x="442117" y="2020271"/>
            <a:ext cx="169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What do you want to see?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F43D63-4520-428E-9B9D-A98597729A13}"/>
              </a:ext>
            </a:extLst>
          </p:cNvPr>
          <p:cNvSpPr txBox="1"/>
          <p:nvPr/>
        </p:nvSpPr>
        <p:spPr>
          <a:xfrm rot="16200000">
            <a:off x="-381738" y="4098560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table?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5028BD0-51A6-4103-9F52-05CAE57F23E6}"/>
              </a:ext>
            </a:extLst>
          </p:cNvPr>
          <p:cNvSpPr txBox="1"/>
          <p:nvPr/>
        </p:nvSpPr>
        <p:spPr>
          <a:xfrm>
            <a:off x="658476" y="5197438"/>
            <a:ext cx="71740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What table are you joining and on what columns?</a:t>
            </a:r>
          </a:p>
          <a:p>
            <a:r>
              <a:rPr lang="en-US" dirty="0">
                <a:solidFill>
                  <a:srgbClr val="FFC000"/>
                </a:solidFill>
              </a:rPr>
              <a:t>You can just join if you are making an inner join, yet if you are making any other join, you do have to specify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37E72A5-1FD8-4608-9E2A-E7EB93071423}"/>
              </a:ext>
            </a:extLst>
          </p:cNvPr>
          <p:cNvSpPr txBox="1"/>
          <p:nvPr/>
        </p:nvSpPr>
        <p:spPr>
          <a:xfrm>
            <a:off x="1915126" y="2361748"/>
            <a:ext cx="13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Table name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03E9807-A11D-4870-AC07-16BF055A82B4}"/>
              </a:ext>
            </a:extLst>
          </p:cNvPr>
          <p:cNvSpPr txBox="1"/>
          <p:nvPr/>
        </p:nvSpPr>
        <p:spPr>
          <a:xfrm>
            <a:off x="3421052" y="2528481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Column names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3A68BA4-E13A-4093-89A8-7E0B82D78F0F}"/>
              </a:ext>
            </a:extLst>
          </p:cNvPr>
          <p:cNvCxnSpPr>
            <a:cxnSpLocks/>
          </p:cNvCxnSpPr>
          <p:nvPr/>
        </p:nvCxnSpPr>
        <p:spPr>
          <a:xfrm>
            <a:off x="3740527" y="4420145"/>
            <a:ext cx="1368808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57F54CC-DCFC-48E5-9DCD-9856B1A4D182}"/>
              </a:ext>
            </a:extLst>
          </p:cNvPr>
          <p:cNvSpPr txBox="1"/>
          <p:nvPr/>
        </p:nvSpPr>
        <p:spPr>
          <a:xfrm>
            <a:off x="5268441" y="3755370"/>
            <a:ext cx="22633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Give the table an alias name must put “as” to assign it</a:t>
            </a:r>
          </a:p>
        </p:txBody>
      </p:sp>
      <p:pic>
        <p:nvPicPr>
          <p:cNvPr id="60" name="Graphic 59">
            <a:extLst>
              <a:ext uri="{FF2B5EF4-FFF2-40B4-BE49-F238E27FC236}">
                <a16:creationId xmlns:a16="http://schemas.microsoft.com/office/drawing/2014/main" id="{82F414C1-F02B-428B-B8FF-1FE9923E6A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26519" y="189669"/>
            <a:ext cx="2171700" cy="1695450"/>
          </a:xfrm>
          <a:prstGeom prst="rect">
            <a:avLst/>
          </a:prstGeom>
        </p:spPr>
      </p:pic>
      <p:sp>
        <p:nvSpPr>
          <p:cNvPr id="66" name="Footer Placeholder 5">
            <a:extLst>
              <a:ext uri="{FF2B5EF4-FFF2-40B4-BE49-F238E27FC236}">
                <a16:creationId xmlns:a16="http://schemas.microsoft.com/office/drawing/2014/main" id="{09926E80-18E3-4DAF-A87C-C2E9E5BC7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6609271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Table&#10;&#10;Description automatically generated">
            <a:extLst>
              <a:ext uri="{FF2B5EF4-FFF2-40B4-BE49-F238E27FC236}">
                <a16:creationId xmlns:a16="http://schemas.microsoft.com/office/drawing/2014/main" id="{07C77628-04A2-4B79-8259-C7D18D948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085" y="1131994"/>
            <a:ext cx="5649707" cy="459038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DADF179-DD5B-4F2F-9671-05EE451B60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92211" y="619708"/>
            <a:ext cx="2171700" cy="1695450"/>
          </a:xfrm>
          <a:prstGeom prst="rect">
            <a:avLst/>
          </a:prstGeom>
        </p:spPr>
      </p:pic>
      <p:sp>
        <p:nvSpPr>
          <p:cNvPr id="35" name="Footer Placeholder 5">
            <a:extLst>
              <a:ext uri="{FF2B5EF4-FFF2-40B4-BE49-F238E27FC236}">
                <a16:creationId xmlns:a16="http://schemas.microsoft.com/office/drawing/2014/main" id="{E747CEDA-9E9D-4DE1-ABA5-DC713B201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5107904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A3AA0-E8F0-43EE-A939-96D2F5203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602558" cy="22277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Activity #4 –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Inner Join with Alias</a:t>
            </a:r>
          </a:p>
        </p:txBody>
      </p:sp>
      <p:pic>
        <p:nvPicPr>
          <p:cNvPr id="7" name="Graphic 6" descr="Stopwatch">
            <a:extLst>
              <a:ext uri="{FF2B5EF4-FFF2-40B4-BE49-F238E27FC236}">
                <a16:creationId xmlns:a16="http://schemas.microsoft.com/office/drawing/2014/main" id="{E38CE1F0-0505-463D-B022-0CB7382252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01E3E-554C-46BA-A5F2-8122D035B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Create an inner join using aliases with tables </a:t>
            </a:r>
            <a:r>
              <a:rPr lang="en-US" dirty="0" err="1">
                <a:solidFill>
                  <a:srgbClr val="FFFFFF"/>
                </a:solidFill>
              </a:rPr>
              <a:t>state_workforce</a:t>
            </a:r>
            <a:r>
              <a:rPr lang="en-US" dirty="0">
                <a:solidFill>
                  <a:srgbClr val="FFFFFF"/>
                </a:solidFill>
              </a:rPr>
              <a:t> and </a:t>
            </a:r>
            <a:r>
              <a:rPr lang="en-US" dirty="0" err="1">
                <a:solidFill>
                  <a:srgbClr val="FFFFFF"/>
                </a:solidFill>
              </a:rPr>
              <a:t>state_people</a:t>
            </a:r>
            <a:r>
              <a:rPr lang="en-US" dirty="0">
                <a:solidFill>
                  <a:srgbClr val="FFFFFF"/>
                </a:solidFill>
              </a:rPr>
              <a:t>, make sure to view </a:t>
            </a: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attributes state, </a:t>
            </a:r>
            <a:r>
              <a:rPr 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Mean_Travel_Time_to_Work</a:t>
            </a: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, and </a:t>
            </a:r>
            <a:r>
              <a:rPr 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Employment_Firms_Total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Font typeface="+mj-lt"/>
              <a:buAutoNum type="arabicPeriod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4AB6C8BC-D597-4ED0-921B-CAB334A51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402786606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757A7-0BB0-4881-9F2F-DB2316FA6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766096" cy="4093028"/>
          </a:xfrm>
        </p:spPr>
        <p:txBody>
          <a:bodyPr anchor="ctr">
            <a:normAutofit/>
          </a:bodyPr>
          <a:lstStyle/>
          <a:p>
            <a:r>
              <a:rPr lang="en-US" sz="4400" dirty="0"/>
              <a:t>Writing Query </a:t>
            </a:r>
            <a:br>
              <a:rPr lang="en-US" sz="4400" dirty="0"/>
            </a:br>
            <a:endParaRPr lang="en-US" sz="44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34CD1C0-1EE4-4BB6-B35C-195E3BFA6F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6843214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19271A2D-0687-4377-AA8F-4155C58D9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0049661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27A923-7A72-4B4E-8ED0-6C1BC5C02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400" kern="1200">
                <a:latin typeface="+mj-lt"/>
                <a:ea typeface="+mj-ea"/>
                <a:cs typeface="+mj-cs"/>
              </a:rPr>
              <a:t>Operation Order</a:t>
            </a:r>
            <a:endParaRPr lang="en-US" sz="44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D140D49-2A76-4444-A5A1-D06B741C3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9798815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DF080C15-25FE-4DE0-9FB4-3636DFF6E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27294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4CD83-9D97-CA48-9493-0825F1DC1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4260246" cy="5583126"/>
          </a:xfrm>
        </p:spPr>
        <p:txBody>
          <a:bodyPr>
            <a:normAutofit/>
          </a:bodyPr>
          <a:lstStyle/>
          <a:p>
            <a:pPr algn="r"/>
            <a:r>
              <a:rPr lang="en-US" sz="6800"/>
              <a:t>Relational Databases</a:t>
            </a:r>
          </a:p>
        </p:txBody>
      </p:sp>
      <p:graphicFrame>
        <p:nvGraphicFramePr>
          <p:cNvPr id="362" name="Content Placeholder 2">
            <a:extLst>
              <a:ext uri="{FF2B5EF4-FFF2-40B4-BE49-F238E27FC236}">
                <a16:creationId xmlns:a16="http://schemas.microsoft.com/office/drawing/2014/main" id="{612C6DFC-8CFA-4136-B4A8-4CADF911E5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7015131"/>
              </p:ext>
            </p:extLst>
          </p:nvPr>
        </p:nvGraphicFramePr>
        <p:xfrm>
          <a:off x="5124369" y="987164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92A97CCB-F5B3-4C35-9151-5F583D5A9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80318107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766D7F-584E-3A49-8FB4-115BCEF74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Save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8C1AD98-3C9C-9442-9F6A-BDB812E27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144" y="934221"/>
            <a:ext cx="2405358" cy="3317736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73005F4-03D0-9946-9B78-540A300EE9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56759"/>
            <a:ext cx="4029717" cy="307265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3673A94-3131-4B70-8507-8EDC15A680AF}"/>
              </a:ext>
            </a:extLst>
          </p:cNvPr>
          <p:cNvSpPr/>
          <p:nvPr/>
        </p:nvSpPr>
        <p:spPr>
          <a:xfrm>
            <a:off x="2237776" y="1755279"/>
            <a:ext cx="729205" cy="2777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23" name="Footer Placeholder 5">
            <a:extLst>
              <a:ext uri="{FF2B5EF4-FFF2-40B4-BE49-F238E27FC236}">
                <a16:creationId xmlns:a16="http://schemas.microsoft.com/office/drawing/2014/main" id="{9A5817DB-44EC-4DE7-898F-D8FC3AF78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79333462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74494-32B7-3843-9D6D-93C7E00D7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E706C-D2F6-ED47-BC6C-D52887740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Dbeaver Wiki - </a:t>
            </a:r>
            <a:r>
              <a:rPr lang="nl-NL" sz="1800" b="0" i="0" u="none" strike="noStrike" baseline="0" dirty="0">
                <a:solidFill>
                  <a:srgbClr val="2C9FF0"/>
                </a:solidFill>
                <a:latin typeface="Century Gothic" panose="020B0502020202020204" pitchFamily="34" charset="0"/>
                <a:hlinkClick r:id="rId2"/>
              </a:rPr>
              <a:t>https://github.com/dbeaver/dbeaver/wiki</a:t>
            </a:r>
            <a:r>
              <a:rPr lang="nl-NL" sz="1800" b="0" i="0" u="none" strike="noStrike" baseline="0" dirty="0">
                <a:solidFill>
                  <a:srgbClr val="2C9FF0"/>
                </a:solidFill>
                <a:latin typeface="Century Gothic" panose="020B0502020202020204" pitchFamily="34" charset="0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W3schools - </a:t>
            </a:r>
            <a:r>
              <a:rPr lang="en-US" sz="1800" b="0" i="0" u="none" strike="noStrike" baseline="0" dirty="0">
                <a:solidFill>
                  <a:srgbClr val="2C9FF0"/>
                </a:solidFill>
                <a:latin typeface="Century Gothic" panose="020B0502020202020204" pitchFamily="34" charset="0"/>
                <a:hlinkClick r:id="rId3"/>
              </a:rPr>
              <a:t>https://www.w3schools.com/sql/default.asp</a:t>
            </a:r>
            <a:r>
              <a:rPr lang="en-US" sz="1800" b="0" i="0" u="none" strike="noStrike" baseline="0" dirty="0">
                <a:solidFill>
                  <a:srgbClr val="2C9FF0"/>
                </a:solidFill>
                <a:latin typeface="Century Gothic" panose="020B0502020202020204" pitchFamily="34" charset="0"/>
              </a:rPr>
              <a:t> </a:t>
            </a:r>
          </a:p>
          <a:p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Code Academy- </a:t>
            </a:r>
            <a:r>
              <a:rPr lang="en-US" dirty="0">
                <a:solidFill>
                  <a:srgbClr val="2C9FF0"/>
                </a:solidFill>
                <a:latin typeface="Century Gothic" panose="020B0502020202020204" pitchFamily="34" charset="0"/>
                <a:hlinkClick r:id="rId3"/>
              </a:rPr>
              <a:t>https://www.w3schools.com/sql/default.asp</a:t>
            </a:r>
            <a:r>
              <a:rPr lang="en-US" dirty="0">
                <a:solidFill>
                  <a:srgbClr val="2C9FF0"/>
                </a:solidFill>
                <a:latin typeface="Century Gothic" panose="020B0502020202020204" pitchFamily="34" charset="0"/>
              </a:rPr>
              <a:t>  </a:t>
            </a: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Quizlet - 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  <a:hlinkClick r:id="rId4"/>
              </a:rPr>
              <a:t>https://quizlet.com/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 (for vocab testing)</a:t>
            </a:r>
          </a:p>
          <a:p>
            <a:pPr marL="0" indent="0">
              <a:buNone/>
            </a:pPr>
            <a:endParaRPr lang="en-US" sz="1800" b="0" i="0" u="none" strike="noStrike" baseline="0" dirty="0">
              <a:solidFill>
                <a:srgbClr val="40404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Best way to learn</a:t>
            </a:r>
            <a:endParaRPr lang="en-US" sz="1800" b="0" i="0" u="none" strike="noStrike" baseline="0" dirty="0">
              <a:solidFill>
                <a:srgbClr val="404040"/>
              </a:solidFill>
              <a:latin typeface="Century Gothic" panose="020B0502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SQL Murder Mystery - 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  <a:hlinkClick r:id="rId5"/>
              </a:rPr>
              <a:t>https://mystery.knightlab.com/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E1E78BD4-2A1C-4133-AA4D-630959FFD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305126453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35243-54A3-4D49-814E-6D51C0C4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Contact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89DB5-5ED5-6F4D-9E79-0F88BA7DC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QCL: </a:t>
            </a:r>
            <a:r>
              <a:rPr lang="en-US" dirty="0">
                <a:hlinkClick r:id="rId2"/>
              </a:rPr>
              <a:t>QCL@cmc.edu</a:t>
            </a:r>
            <a:endParaRPr lang="en-US" dirty="0"/>
          </a:p>
          <a:p>
            <a:r>
              <a:rPr lang="en-US" dirty="0"/>
              <a:t>Vanessa Casillas: </a:t>
            </a:r>
            <a:r>
              <a:rPr lang="en-US" dirty="0">
                <a:hlinkClick r:id="rId3"/>
              </a:rPr>
              <a:t>vanessa.casillas@claremontmckenna.edu</a:t>
            </a:r>
            <a:endParaRPr lang="en-US" dirty="0"/>
          </a:p>
          <a:p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72FA199A-E8D4-4D83-8F36-3598C29AF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981905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3955-7D4D-4545-BC7D-5896A6920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Relational DBMS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88A0C03-7F89-4254-A8A1-22D74F9C78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0734296"/>
              </p:ext>
            </p:extLst>
          </p:nvPr>
        </p:nvGraphicFramePr>
        <p:xfrm>
          <a:off x="677334" y="1695768"/>
          <a:ext cx="365029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6766">
                  <a:extLst>
                    <a:ext uri="{9D8B030D-6E8A-4147-A177-3AD203B41FA5}">
                      <a16:colId xmlns:a16="http://schemas.microsoft.com/office/drawing/2014/main" val="30463652"/>
                    </a:ext>
                  </a:extLst>
                </a:gridCol>
                <a:gridCol w="1216766">
                  <a:extLst>
                    <a:ext uri="{9D8B030D-6E8A-4147-A177-3AD203B41FA5}">
                      <a16:colId xmlns:a16="http://schemas.microsoft.com/office/drawing/2014/main" val="2259393004"/>
                    </a:ext>
                  </a:extLst>
                </a:gridCol>
                <a:gridCol w="1216766">
                  <a:extLst>
                    <a:ext uri="{9D8B030D-6E8A-4147-A177-3AD203B41FA5}">
                      <a16:colId xmlns:a16="http://schemas.microsoft.com/office/drawing/2014/main" val="31274333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ClassID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Semester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595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71225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Fall21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7654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86634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Spr22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798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32238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Spr22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718139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6A68F90-8EDF-4589-BE22-40E7F8BEB3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1737167"/>
              </p:ext>
            </p:extLst>
          </p:nvPr>
        </p:nvGraphicFramePr>
        <p:xfrm>
          <a:off x="744220" y="4019126"/>
          <a:ext cx="56337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430">
                  <a:extLst>
                    <a:ext uri="{9D8B030D-6E8A-4147-A177-3AD203B41FA5}">
                      <a16:colId xmlns:a16="http://schemas.microsoft.com/office/drawing/2014/main" val="1111236717"/>
                    </a:ext>
                  </a:extLst>
                </a:gridCol>
                <a:gridCol w="1408430">
                  <a:extLst>
                    <a:ext uri="{9D8B030D-6E8A-4147-A177-3AD203B41FA5}">
                      <a16:colId xmlns:a16="http://schemas.microsoft.com/office/drawing/2014/main" val="869425365"/>
                    </a:ext>
                  </a:extLst>
                </a:gridCol>
                <a:gridCol w="1408430">
                  <a:extLst>
                    <a:ext uri="{9D8B030D-6E8A-4147-A177-3AD203B41FA5}">
                      <a16:colId xmlns:a16="http://schemas.microsoft.com/office/drawing/2014/main" val="3362693612"/>
                    </a:ext>
                  </a:extLst>
                </a:gridCol>
                <a:gridCol w="1408430">
                  <a:extLst>
                    <a:ext uri="{9D8B030D-6E8A-4147-A177-3AD203B41FA5}">
                      <a16:colId xmlns:a16="http://schemas.microsoft.com/office/drawing/2014/main" val="32622008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DOB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815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71225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Lili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Freshman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03/12/1995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349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32238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Brenda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Senior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05/28/1989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7229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86634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James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Freshman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09/20/1999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5704986"/>
                  </a:ext>
                </a:extLst>
              </a:tr>
            </a:tbl>
          </a:graphicData>
        </a:graphic>
      </p:graphicFrame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12AF594-BEDD-4870-96D0-CD00673DCA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428160"/>
              </p:ext>
            </p:extLst>
          </p:nvPr>
        </p:nvGraphicFramePr>
        <p:xfrm>
          <a:off x="5567680" y="1695768"/>
          <a:ext cx="5115560" cy="14977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040">
                  <a:extLst>
                    <a:ext uri="{9D8B030D-6E8A-4147-A177-3AD203B41FA5}">
                      <a16:colId xmlns:a16="http://schemas.microsoft.com/office/drawing/2014/main" val="771766076"/>
                    </a:ext>
                  </a:extLst>
                </a:gridCol>
                <a:gridCol w="2455333">
                  <a:extLst>
                    <a:ext uri="{9D8B030D-6E8A-4147-A177-3AD203B41FA5}">
                      <a16:colId xmlns:a16="http://schemas.microsoft.com/office/drawing/2014/main" val="1920248940"/>
                    </a:ext>
                  </a:extLst>
                </a:gridCol>
                <a:gridCol w="1705187">
                  <a:extLst>
                    <a:ext uri="{9D8B030D-6E8A-4147-A177-3AD203B41FA5}">
                      <a16:colId xmlns:a16="http://schemas.microsoft.com/office/drawing/2014/main" val="1436200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ClassID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ClassNum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655093"/>
                  </a:ext>
                </a:extLst>
              </a:tr>
              <a:tr h="385234">
                <a:tc>
                  <a:txBody>
                    <a:bodyPr/>
                    <a:lstStyle/>
                    <a:p>
                      <a:r>
                        <a:rPr lang="en-US"/>
                        <a:t>1005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Intro to Art History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51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Intro to 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965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Intro to Datebases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91285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CBF48E1-4B22-4701-BA35-4D00A406C670}"/>
              </a:ext>
            </a:extLst>
          </p:cNvPr>
          <p:cNvSpPr txBox="1"/>
          <p:nvPr/>
        </p:nvSpPr>
        <p:spPr>
          <a:xfrm>
            <a:off x="677334" y="1355514"/>
            <a:ext cx="1991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Courses_Students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A17F8C-3843-46DA-9AEC-8B00FC39F5A4}"/>
              </a:ext>
            </a:extLst>
          </p:cNvPr>
          <p:cNvSpPr txBox="1"/>
          <p:nvPr/>
        </p:nvSpPr>
        <p:spPr>
          <a:xfrm>
            <a:off x="744220" y="3663488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Students_Attendees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B56FE2-9ED4-4520-B00F-606B8B4895A3}"/>
              </a:ext>
            </a:extLst>
          </p:cNvPr>
          <p:cNvSpPr txBox="1"/>
          <p:nvPr/>
        </p:nvSpPr>
        <p:spPr>
          <a:xfrm>
            <a:off x="5567680" y="135551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School_Courses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52C45F2-0FC4-407E-B744-D6325BB0EFDC}"/>
              </a:ext>
            </a:extLst>
          </p:cNvPr>
          <p:cNvCxnSpPr/>
          <p:nvPr/>
        </p:nvCxnSpPr>
        <p:spPr>
          <a:xfrm>
            <a:off x="5958840" y="3276600"/>
            <a:ext cx="0" cy="3868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002A25E-130E-49EE-BA7E-6D6A3A8B2A80}"/>
              </a:ext>
            </a:extLst>
          </p:cNvPr>
          <p:cNvCxnSpPr/>
          <p:nvPr/>
        </p:nvCxnSpPr>
        <p:spPr>
          <a:xfrm flipH="1">
            <a:off x="2407920" y="3663488"/>
            <a:ext cx="35356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E878520-DE47-4B92-BB53-847A2EBF5352}"/>
              </a:ext>
            </a:extLst>
          </p:cNvPr>
          <p:cNvCxnSpPr/>
          <p:nvPr/>
        </p:nvCxnSpPr>
        <p:spPr>
          <a:xfrm flipV="1">
            <a:off x="2407920" y="3276600"/>
            <a:ext cx="0" cy="386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E229496-1C78-4C92-9EF3-BA3966C4A7EF}"/>
              </a:ext>
            </a:extLst>
          </p:cNvPr>
          <p:cNvCxnSpPr/>
          <p:nvPr/>
        </p:nvCxnSpPr>
        <p:spPr>
          <a:xfrm flipH="1">
            <a:off x="381000" y="4198620"/>
            <a:ext cx="2362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8B31722-172C-4F15-8A77-81FA10C5B0C7}"/>
              </a:ext>
            </a:extLst>
          </p:cNvPr>
          <p:cNvCxnSpPr/>
          <p:nvPr/>
        </p:nvCxnSpPr>
        <p:spPr>
          <a:xfrm flipV="1">
            <a:off x="381000" y="1930400"/>
            <a:ext cx="0" cy="22682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44A8A3B-7E33-455E-A9C0-36F9AD48B74F}"/>
              </a:ext>
            </a:extLst>
          </p:cNvPr>
          <p:cNvCxnSpPr/>
          <p:nvPr/>
        </p:nvCxnSpPr>
        <p:spPr>
          <a:xfrm>
            <a:off x="381000" y="1930400"/>
            <a:ext cx="3191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65D7D6BC-F92A-49FD-B85F-13B427D63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2106621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D8DC7-68F5-4C85-BCAB-09A8AD347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Relational Model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54601D7-9FD6-490F-BB23-DB89142A22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8858265"/>
              </p:ext>
            </p:extLst>
          </p:nvPr>
        </p:nvGraphicFramePr>
        <p:xfrm>
          <a:off x="2849880" y="2687320"/>
          <a:ext cx="649224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2580">
                  <a:extLst>
                    <a:ext uri="{9D8B030D-6E8A-4147-A177-3AD203B41FA5}">
                      <a16:colId xmlns:a16="http://schemas.microsoft.com/office/drawing/2014/main" val="1700564794"/>
                    </a:ext>
                  </a:extLst>
                </a:gridCol>
                <a:gridCol w="1988820">
                  <a:extLst>
                    <a:ext uri="{9D8B030D-6E8A-4147-A177-3AD203B41FA5}">
                      <a16:colId xmlns:a16="http://schemas.microsoft.com/office/drawing/2014/main" val="1335189491"/>
                    </a:ext>
                  </a:extLst>
                </a:gridCol>
                <a:gridCol w="2910840">
                  <a:extLst>
                    <a:ext uri="{9D8B030D-6E8A-4147-A177-3AD203B41FA5}">
                      <a16:colId xmlns:a16="http://schemas.microsoft.com/office/drawing/2014/main" val="2618302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CustomerID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CustomerName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159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Instagram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Active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120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Facebook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Active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346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Myspace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Inactive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161181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717B3B1-25BE-40D8-A1C4-13115B6D063C}"/>
              </a:ext>
            </a:extLst>
          </p:cNvPr>
          <p:cNvCxnSpPr>
            <a:cxnSpLocks/>
          </p:cNvCxnSpPr>
          <p:nvPr/>
        </p:nvCxnSpPr>
        <p:spPr>
          <a:xfrm>
            <a:off x="3550920" y="2125980"/>
            <a:ext cx="0" cy="426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CEEAD3-0F28-470A-B755-C4B583A27B38}"/>
              </a:ext>
            </a:extLst>
          </p:cNvPr>
          <p:cNvSpPr txBox="1"/>
          <p:nvPr/>
        </p:nvSpPr>
        <p:spPr>
          <a:xfrm>
            <a:off x="2849880" y="1690688"/>
            <a:ext cx="130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Primary Key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E9AA8A-3641-404A-809F-126512B8D87C}"/>
              </a:ext>
            </a:extLst>
          </p:cNvPr>
          <p:cNvCxnSpPr/>
          <p:nvPr/>
        </p:nvCxnSpPr>
        <p:spPr>
          <a:xfrm>
            <a:off x="1828800" y="3208020"/>
            <a:ext cx="8153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6AC6F4A-2E27-45B2-856E-16B6C122A365}"/>
              </a:ext>
            </a:extLst>
          </p:cNvPr>
          <p:cNvSpPr txBox="1"/>
          <p:nvPr/>
        </p:nvSpPr>
        <p:spPr>
          <a:xfrm>
            <a:off x="411556" y="2992358"/>
            <a:ext cx="1408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Row or Tuple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900B6-C638-4508-8404-C729CBECA75E}"/>
              </a:ext>
            </a:extLst>
          </p:cNvPr>
          <p:cNvSpPr/>
          <p:nvPr/>
        </p:nvSpPr>
        <p:spPr>
          <a:xfrm>
            <a:off x="2758440" y="3023354"/>
            <a:ext cx="6675119" cy="4056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1211C72-C73C-4833-B8B7-E79B76C13559}"/>
              </a:ext>
            </a:extLst>
          </p:cNvPr>
          <p:cNvCxnSpPr/>
          <p:nvPr/>
        </p:nvCxnSpPr>
        <p:spPr>
          <a:xfrm flipV="1">
            <a:off x="7543800" y="4320540"/>
            <a:ext cx="0" cy="701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C2FC5F7-978D-440C-A6A8-62BBBF6A60A5}"/>
              </a:ext>
            </a:extLst>
          </p:cNvPr>
          <p:cNvSpPr txBox="1"/>
          <p:nvPr/>
        </p:nvSpPr>
        <p:spPr>
          <a:xfrm>
            <a:off x="6512299" y="5126394"/>
            <a:ext cx="2063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Column or Attribute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B968447-6419-4121-B480-25FF694F39B6}"/>
              </a:ext>
            </a:extLst>
          </p:cNvPr>
          <p:cNvSpPr/>
          <p:nvPr/>
        </p:nvSpPr>
        <p:spPr>
          <a:xfrm>
            <a:off x="6446520" y="2552700"/>
            <a:ext cx="2987039" cy="16179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868C43-EA0E-407F-B545-383939402770}"/>
              </a:ext>
            </a:extLst>
          </p:cNvPr>
          <p:cNvSpPr txBox="1"/>
          <p:nvPr/>
        </p:nvSpPr>
        <p:spPr>
          <a:xfrm>
            <a:off x="1828800" y="4664729"/>
            <a:ext cx="31927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Rows are cardinality</a:t>
            </a:r>
          </a:p>
          <a:p>
            <a:r>
              <a:rPr lang="en-US"/>
              <a:t>Columns are degree</a:t>
            </a:r>
          </a:p>
          <a:p>
            <a:r>
              <a:rPr lang="en-US"/>
              <a:t>Table called a Relation</a:t>
            </a:r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92014BFE-8DEB-4288-9813-9E09023D1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1529766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DFAC9-2719-420F-B8C2-2C9EC81F9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Schema Example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0AA74D-3800-4DF6-84D9-15BD603A5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7361" y="1448312"/>
            <a:ext cx="5830416" cy="4560487"/>
          </a:xfr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C3F73C83-D357-496C-BB28-77B77ADCE124}"/>
              </a:ext>
            </a:extLst>
          </p:cNvPr>
          <p:cNvSpPr txBox="1"/>
          <p:nvPr/>
        </p:nvSpPr>
        <p:spPr>
          <a:xfrm>
            <a:off x="5395139" y="6108508"/>
            <a:ext cx="304752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https://database.guide/what-is-a-database-schema/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5D5CB85B-FA55-4D65-9628-96BA99006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8" y="6492875"/>
            <a:ext cx="11197991" cy="365125"/>
          </a:xfrm>
        </p:spPr>
        <p:txBody>
          <a:bodyPr/>
          <a:lstStyle/>
          <a:p>
            <a:pPr algn="r"/>
            <a:r>
              <a:rPr lang="en-US" dirty="0"/>
              <a:t>Vanessa Casillas (Graduate Fellow at QCL)</a:t>
            </a:r>
          </a:p>
        </p:txBody>
      </p:sp>
    </p:spTree>
    <p:extLst>
      <p:ext uri="{BB962C8B-B14F-4D97-AF65-F5344CB8AC3E}">
        <p14:creationId xmlns:p14="http://schemas.microsoft.com/office/powerpoint/2010/main" val="40391689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751</TotalTime>
  <Words>3143</Words>
  <Application>Microsoft Macintosh PowerPoint</Application>
  <PresentationFormat>Widescreen</PresentationFormat>
  <Paragraphs>471</Paragraphs>
  <Slides>62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1" baseType="lpstr">
      <vt:lpstr>Arial</vt:lpstr>
      <vt:lpstr>Calibri</vt:lpstr>
      <vt:lpstr>Century Gothic</vt:lpstr>
      <vt:lpstr>Consolas</vt:lpstr>
      <vt:lpstr>Trebuchet MS</vt:lpstr>
      <vt:lpstr>Verdana</vt:lpstr>
      <vt:lpstr>Wingdings</vt:lpstr>
      <vt:lpstr>Wingdings 3</vt:lpstr>
      <vt:lpstr>Facet</vt:lpstr>
      <vt:lpstr>SQL (Basic)</vt:lpstr>
      <vt:lpstr>Before we start</vt:lpstr>
      <vt:lpstr>Agenda</vt:lpstr>
      <vt:lpstr>If you want to…</vt:lpstr>
      <vt:lpstr>SQL Overview</vt:lpstr>
      <vt:lpstr>Relational Databases</vt:lpstr>
      <vt:lpstr>Relational DBMS</vt:lpstr>
      <vt:lpstr>The Relational Model </vt:lpstr>
      <vt:lpstr>Schema Example</vt:lpstr>
      <vt:lpstr>Vocabulary</vt:lpstr>
      <vt:lpstr>Basic SQL Statements</vt:lpstr>
      <vt:lpstr>PowerPoint Presentation</vt:lpstr>
      <vt:lpstr>Relational SQL Databases</vt:lpstr>
      <vt:lpstr>Interface </vt:lpstr>
      <vt:lpstr>Today’s Goals</vt:lpstr>
      <vt:lpstr>Today’s Data</vt:lpstr>
      <vt:lpstr>Basic SQL Commands Hands-on </vt:lpstr>
      <vt:lpstr>Hands-on Agenda</vt:lpstr>
      <vt:lpstr>Import CSV</vt:lpstr>
      <vt:lpstr>Import CSV (cont.)</vt:lpstr>
      <vt:lpstr>Import CSV (cont.)</vt:lpstr>
      <vt:lpstr>Import CSV (cont.)</vt:lpstr>
      <vt:lpstr>Successful Import of CSV</vt:lpstr>
      <vt:lpstr>Writing Query  </vt:lpstr>
      <vt:lpstr>Select </vt:lpstr>
      <vt:lpstr>Detailed view</vt:lpstr>
      <vt:lpstr>Select </vt:lpstr>
      <vt:lpstr>Detailed view</vt:lpstr>
      <vt:lpstr>PowerPoint Presentation</vt:lpstr>
      <vt:lpstr>Activity #1 – Select</vt:lpstr>
      <vt:lpstr>Where Clause</vt:lpstr>
      <vt:lpstr>Detailed view</vt:lpstr>
      <vt:lpstr>PowerPoint Presentation</vt:lpstr>
      <vt:lpstr>Order by</vt:lpstr>
      <vt:lpstr>Detailed view</vt:lpstr>
      <vt:lpstr>PowerPoint Presentation</vt:lpstr>
      <vt:lpstr>Activity #2 –  Where Clause  and Order by</vt:lpstr>
      <vt:lpstr>Group By</vt:lpstr>
      <vt:lpstr>Detailed view</vt:lpstr>
      <vt:lpstr>PowerPoint Presentation</vt:lpstr>
      <vt:lpstr>Create Table</vt:lpstr>
      <vt:lpstr>Detailed view</vt:lpstr>
      <vt:lpstr>PowerPoint Presentation</vt:lpstr>
      <vt:lpstr>Refresh</vt:lpstr>
      <vt:lpstr>Insert and Detail View</vt:lpstr>
      <vt:lpstr>PowerPoint Presentation</vt:lpstr>
      <vt:lpstr>Insert data (alternative)</vt:lpstr>
      <vt:lpstr>Insert data (cont.)</vt:lpstr>
      <vt:lpstr>Activity #3 –  Create Table  and Insert Data</vt:lpstr>
      <vt:lpstr>PowerPoint Presentation</vt:lpstr>
      <vt:lpstr>Inner Join</vt:lpstr>
      <vt:lpstr>Detail View</vt:lpstr>
      <vt:lpstr>PowerPoint Presentation</vt:lpstr>
      <vt:lpstr>Alias</vt:lpstr>
      <vt:lpstr>Detail View</vt:lpstr>
      <vt:lpstr>PowerPoint Presentation</vt:lpstr>
      <vt:lpstr>Activity #4 –  Inner Join with Alias</vt:lpstr>
      <vt:lpstr>Writing Query  </vt:lpstr>
      <vt:lpstr>Operation Order</vt:lpstr>
      <vt:lpstr>Save</vt:lpstr>
      <vt:lpstr>Resources</vt:lpstr>
      <vt:lpstr>Contact info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(Basic)</dc:title>
  <dc:creator>Vanessa Casillas</dc:creator>
  <cp:lastModifiedBy>Vanessa Casillas</cp:lastModifiedBy>
  <cp:revision>17</cp:revision>
  <dcterms:created xsi:type="dcterms:W3CDTF">2021-10-04T00:33:40Z</dcterms:created>
  <dcterms:modified xsi:type="dcterms:W3CDTF">2021-11-18T00:57:08Z</dcterms:modified>
</cp:coreProperties>
</file>